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Фоторепортаж из кабинета начальных классов №8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МКОУ СОШ№8 с. Тахта </a:t>
            </a:r>
            <a:r>
              <a:rPr lang="ru-RU" dirty="0" err="1" smtClean="0"/>
              <a:t>Ипатовского</a:t>
            </a:r>
            <a:r>
              <a:rPr lang="ru-RU" dirty="0" smtClean="0"/>
              <a:t> района Ставропольского края</a:t>
            </a:r>
          </a:p>
          <a:p>
            <a:pPr algn="ctr"/>
            <a:r>
              <a:rPr lang="ru-RU" dirty="0" smtClean="0"/>
              <a:t>Зав. кабинетом: учитель начальных классов </a:t>
            </a:r>
            <a:r>
              <a:rPr lang="ru-RU" sz="4000" b="1" i="1" dirty="0" err="1" smtClean="0"/>
              <a:t>ОстренкоЛ</a:t>
            </a:r>
            <a:r>
              <a:rPr lang="ru-RU" sz="4000" b="1" i="1" dirty="0" smtClean="0"/>
              <a:t>. П.</a:t>
            </a:r>
            <a:endParaRPr lang="ru-RU" sz="4000" b="1" i="1" dirty="0"/>
          </a:p>
        </p:txBody>
      </p:sp>
      <p:pic>
        <p:nvPicPr>
          <p:cNvPr id="1026" name="Picture 2" descr="D:\Desktop\Остренко аттестация\мои фото как учителя\фотот кабинет\DSC075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3717032"/>
            <a:ext cx="3543845" cy="2658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открытых уроков,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Desktop\Остренко аттестация\мои фото как учителя\DSC0047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124744"/>
            <a:ext cx="5940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Desktop\Остренко аттестация\мои фото как учителя\DSC0602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3861048"/>
            <a:ext cx="3752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esktop\Остренко аттестация\мои фото как учителя\DSC0600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104" y="3861048"/>
            <a:ext cx="30963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защиты проектов,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Desktop\Остренко аттестация\мои фото как учителя\DSC0673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1787" y="1752600"/>
            <a:ext cx="6714629" cy="376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проведения праздников 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Foto\Д МАТЕРИ 11\DSC0445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124744"/>
            <a:ext cx="3888432" cy="271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Foto\Д МАТЕРИ 11\DSC044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3356992"/>
            <a:ext cx="5400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место встречи с бывшими учениками,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Foto\ДЕНЬ УЧИТ 11\DSC0402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556792"/>
            <a:ext cx="38164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Foto\грамота 13\DSC0721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3429000"/>
            <a:ext cx="36004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проведения семинаров.</a:t>
            </a:r>
            <a:endParaRPr lang="ru-RU" dirty="0"/>
          </a:p>
        </p:txBody>
      </p:sp>
      <p:pic>
        <p:nvPicPr>
          <p:cNvPr id="20482" name="Picture 2" descr="F:\фото Сем преем с ДО\DSC048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912" y="2132856"/>
            <a:ext cx="4936904" cy="3702678"/>
          </a:xfrm>
          <a:prstGeom prst="rect">
            <a:avLst/>
          </a:prstGeom>
          <a:noFill/>
        </p:spPr>
      </p:pic>
      <p:pic>
        <p:nvPicPr>
          <p:cNvPr id="20483" name="Picture 3" descr="F:\фото Сем преем с ДО\DSC048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628800"/>
            <a:ext cx="2908171" cy="2109120"/>
          </a:xfrm>
          <a:prstGeom prst="rect">
            <a:avLst/>
          </a:prstGeom>
          <a:noFill/>
        </p:spPr>
      </p:pic>
      <p:pic>
        <p:nvPicPr>
          <p:cNvPr id="20484" name="Picture 4" descr="F:\фото Сем преем с ДО\DSC048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077072"/>
            <a:ext cx="3155843" cy="23668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-Это в какой вошли мы класс? –Как называется отряд?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856472" cy="2773288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Ребята:</a:t>
            </a:r>
          </a:p>
          <a:p>
            <a:r>
              <a:rPr lang="ru-RU" dirty="0" smtClean="0"/>
              <a:t>-</a:t>
            </a:r>
            <a:r>
              <a:rPr lang="ru-RU" sz="2000" dirty="0" smtClean="0"/>
              <a:t>Это – наш любимый класс:</a:t>
            </a:r>
            <a:br>
              <a:rPr lang="ru-RU" sz="2000" dirty="0" smtClean="0"/>
            </a:br>
            <a:r>
              <a:rPr lang="ru-RU" sz="2000" dirty="0" smtClean="0"/>
              <a:t>Дома здесь любой из нас</a:t>
            </a:r>
            <a:br>
              <a:rPr lang="ru-RU" sz="2000" dirty="0" smtClean="0"/>
            </a:br>
            <a:r>
              <a:rPr lang="ru-RU" sz="2000" dirty="0" smtClean="0"/>
              <a:t>Он недаром «Юнга» зовётся-</a:t>
            </a:r>
            <a:br>
              <a:rPr lang="ru-RU" sz="2000" dirty="0" smtClean="0"/>
            </a:br>
            <a:r>
              <a:rPr lang="ru-RU" sz="2000" dirty="0" smtClean="0"/>
              <a:t>В окна солнышко смеётся.</a:t>
            </a:r>
            <a:br>
              <a:rPr lang="ru-RU" sz="2000" dirty="0" smtClean="0"/>
            </a:br>
            <a:r>
              <a:rPr lang="ru-RU" sz="2000" dirty="0" smtClean="0"/>
              <a:t>Не помеха солнцу – тюль –</a:t>
            </a:r>
            <a:br>
              <a:rPr lang="ru-RU" sz="2000" dirty="0" smtClean="0"/>
            </a:br>
            <a:r>
              <a:rPr lang="ru-RU" sz="2000" dirty="0" smtClean="0"/>
              <a:t>Хоть январь, хоть июль!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1" name="Picture 3" descr="D:\Desktop\Остренко аттестация\мои фото как учителя\фотот кабинет\DSC076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3789040"/>
            <a:ext cx="5013076" cy="2845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-А много ли у Вас цветов?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072496" cy="2773288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Ребята:</a:t>
            </a:r>
          </a:p>
          <a:p>
            <a:r>
              <a:rPr lang="ru-RU" dirty="0" smtClean="0"/>
              <a:t>-</a:t>
            </a:r>
            <a:r>
              <a:rPr lang="ru-RU" sz="1800" dirty="0" smtClean="0"/>
              <a:t>Здесь цветами круглый год</a:t>
            </a:r>
            <a:br>
              <a:rPr lang="ru-RU" sz="1800" dirty="0" smtClean="0"/>
            </a:br>
            <a:r>
              <a:rPr lang="ru-RU" sz="1800" dirty="0" smtClean="0"/>
              <a:t>Восхищается народ.</a:t>
            </a:r>
            <a:br>
              <a:rPr lang="ru-RU" sz="1800" dirty="0" smtClean="0"/>
            </a:br>
            <a:r>
              <a:rPr lang="ru-RU" sz="1800" dirty="0" smtClean="0"/>
              <a:t>Класс наш – как цветущий сад</a:t>
            </a:r>
            <a:br>
              <a:rPr lang="ru-RU" sz="1800" dirty="0" smtClean="0"/>
            </a:br>
            <a:r>
              <a:rPr lang="ru-RU" sz="1800" dirty="0" smtClean="0"/>
              <a:t>Словно воины стоят</a:t>
            </a:r>
            <a:br>
              <a:rPr lang="ru-RU" sz="1800" dirty="0" smtClean="0"/>
            </a:br>
            <a:r>
              <a:rPr lang="ru-RU" sz="1800" dirty="0" smtClean="0"/>
              <a:t>                  Драцена, монстера –</a:t>
            </a:r>
            <a:br>
              <a:rPr lang="ru-RU" sz="1800" dirty="0" smtClean="0"/>
            </a:br>
            <a:r>
              <a:rPr lang="ru-RU" sz="1800" dirty="0" smtClean="0"/>
              <a:t>Выросли – нам для примера!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074" name="Picture 2" descr="D:\Desktop\Остренко аттестация\мои фото как учителя\DSC075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3212976"/>
            <a:ext cx="3384376" cy="2936404"/>
          </a:xfrm>
          <a:prstGeom prst="rect">
            <a:avLst/>
          </a:prstGeom>
          <a:noFill/>
        </p:spPr>
      </p:pic>
      <p:pic>
        <p:nvPicPr>
          <p:cNvPr id="3075" name="Picture 3" descr="D:\Desktop\Остренко аттестация\мои фото как учителя\DSC07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3861048"/>
            <a:ext cx="2820989" cy="2641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 А что за тайны шкафы хранят?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568440" cy="2269232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Ребята:</a:t>
            </a:r>
          </a:p>
          <a:p>
            <a:r>
              <a:rPr lang="ru-RU" sz="2600" dirty="0" smtClean="0"/>
              <a:t>Много тайн шкафы таят –       </a:t>
            </a:r>
            <a:br>
              <a:rPr lang="ru-RU" sz="2600" dirty="0" smtClean="0"/>
            </a:br>
            <a:r>
              <a:rPr lang="ru-RU" sz="2600" dirty="0" smtClean="0"/>
              <a:t>                                                 </a:t>
            </a:r>
            <a:br>
              <a:rPr lang="ru-RU" sz="2600" dirty="0" smtClean="0"/>
            </a:br>
            <a:r>
              <a:rPr lang="ru-RU" sz="2600" dirty="0" smtClean="0"/>
              <a:t>Любопытство жжёт ребят:      </a:t>
            </a:r>
            <a:br>
              <a:rPr lang="ru-RU" sz="2600" dirty="0" smtClean="0"/>
            </a:br>
            <a:r>
              <a:rPr lang="ru-RU" sz="2600" dirty="0" smtClean="0"/>
              <a:t>                                                 </a:t>
            </a:r>
            <a:br>
              <a:rPr lang="ru-RU" sz="2600" dirty="0" smtClean="0"/>
            </a:br>
            <a:r>
              <a:rPr lang="ru-RU" sz="2600" dirty="0" smtClean="0"/>
              <a:t>Что учитель прячет там?       </a:t>
            </a:r>
            <a:br>
              <a:rPr lang="ru-RU" sz="2600" dirty="0" smtClean="0"/>
            </a:br>
            <a:r>
              <a:rPr lang="ru-RU" sz="2600" dirty="0" smtClean="0"/>
              <a:t>  Пригодится это нам!           </a:t>
            </a:r>
            <a:br>
              <a:rPr lang="ru-RU" sz="2600" dirty="0" smtClean="0"/>
            </a:br>
            <a:r>
              <a:rPr lang="ru-RU" sz="2600" dirty="0" smtClean="0"/>
              <a:t>                                              </a:t>
            </a:r>
            <a:r>
              <a:rPr lang="ru-RU" dirty="0" smtClean="0"/>
              <a:t>      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3212976"/>
            <a:ext cx="32262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Ну, конечно, пригодится!</a:t>
            </a:r>
            <a:br>
              <a:rPr lang="ru-RU" dirty="0" smtClean="0"/>
            </a:br>
            <a:r>
              <a:rPr lang="ru-RU" dirty="0" smtClean="0"/>
              <a:t> Помогает нам учиться</a:t>
            </a:r>
            <a:br>
              <a:rPr lang="ru-RU" dirty="0" smtClean="0"/>
            </a:br>
            <a:r>
              <a:rPr lang="ru-RU" dirty="0" smtClean="0"/>
              <a:t> Много материалов разных,</a:t>
            </a:r>
            <a:br>
              <a:rPr lang="ru-RU" dirty="0" smtClean="0"/>
            </a:br>
            <a:r>
              <a:rPr lang="ru-RU" dirty="0" smtClean="0"/>
              <a:t> Интересных и прекрасных,</a:t>
            </a:r>
            <a:br>
              <a:rPr lang="ru-RU" dirty="0" smtClean="0"/>
            </a:br>
            <a:r>
              <a:rPr lang="ru-RU" dirty="0" smtClean="0"/>
              <a:t> - На уроке их раздам –</a:t>
            </a:r>
            <a:br>
              <a:rPr lang="ru-RU" dirty="0" smtClean="0"/>
            </a:br>
            <a:r>
              <a:rPr lang="ru-RU" dirty="0" smtClean="0"/>
              <a:t> Всё понятно станет вам!</a:t>
            </a:r>
            <a:br>
              <a:rPr lang="ru-RU" dirty="0" smtClean="0"/>
            </a:br>
            <a:r>
              <a:rPr lang="ru-RU" dirty="0" smtClean="0"/>
              <a:t>   - К каждой теме и проблеме</a:t>
            </a:r>
            <a:br>
              <a:rPr lang="ru-RU" dirty="0" smtClean="0"/>
            </a:br>
            <a:r>
              <a:rPr lang="ru-RU" dirty="0" smtClean="0"/>
              <a:t>    Здесь подобран материал .  </a:t>
            </a:r>
            <a:br>
              <a:rPr lang="ru-RU" dirty="0" smtClean="0"/>
            </a:br>
            <a:r>
              <a:rPr lang="ru-RU" dirty="0" smtClean="0"/>
              <a:t>  </a:t>
            </a:r>
            <a:endParaRPr lang="ru-RU" dirty="0"/>
          </a:p>
        </p:txBody>
      </p:sp>
      <p:pic>
        <p:nvPicPr>
          <p:cNvPr id="4098" name="Picture 2" descr="D:\Desktop\Остренко аттестация\мои фото как учителя\фотот кабинет\DSC076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1286676"/>
            <a:ext cx="2471606" cy="1854292"/>
          </a:xfrm>
          <a:prstGeom prst="rect">
            <a:avLst/>
          </a:prstGeom>
          <a:noFill/>
        </p:spPr>
      </p:pic>
      <p:pic>
        <p:nvPicPr>
          <p:cNvPr id="4099" name="Picture 3" descr="D:\Desktop\Остренко аттестация\мои фото как учителя\DSC076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3212976"/>
            <a:ext cx="2464063" cy="3284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476672"/>
            <a:ext cx="2800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Любим классный уголок –</a:t>
            </a:r>
            <a:br>
              <a:rPr lang="ru-RU" dirty="0" smtClean="0"/>
            </a:br>
            <a:r>
              <a:rPr lang="ru-RU" dirty="0" smtClean="0"/>
              <a:t>  Подойти к нему предлог</a:t>
            </a:r>
            <a:br>
              <a:rPr lang="ru-RU" dirty="0" smtClean="0"/>
            </a:br>
            <a:r>
              <a:rPr lang="ru-RU" dirty="0" smtClean="0"/>
              <a:t>  Каждый ищет и находит,</a:t>
            </a:r>
            <a:br>
              <a:rPr lang="ru-RU" dirty="0" smtClean="0"/>
            </a:br>
            <a:r>
              <a:rPr lang="ru-RU" dirty="0" smtClean="0"/>
              <a:t>  И друзей сюда приводит.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4725144"/>
            <a:ext cx="3464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 -Есть здесь класса достиженья –</a:t>
            </a:r>
            <a:br>
              <a:rPr lang="ru-RU" dirty="0" smtClean="0"/>
            </a:br>
            <a:r>
              <a:rPr lang="ru-RU" dirty="0" smtClean="0"/>
              <a:t>  Нам для самоуважения</a:t>
            </a:r>
            <a:br>
              <a:rPr lang="ru-RU" dirty="0" smtClean="0"/>
            </a:br>
            <a:r>
              <a:rPr lang="ru-RU" dirty="0" smtClean="0"/>
              <a:t>  Повода искать не надо –</a:t>
            </a:r>
            <a:br>
              <a:rPr lang="ru-RU" dirty="0" smtClean="0"/>
            </a:br>
            <a:r>
              <a:rPr lang="ru-RU" dirty="0" smtClean="0"/>
              <a:t>  Здесь дипломы и награды.</a:t>
            </a:r>
            <a:endParaRPr lang="ru-RU" dirty="0"/>
          </a:p>
        </p:txBody>
      </p:sp>
      <p:pic>
        <p:nvPicPr>
          <p:cNvPr id="5122" name="Picture 2" descr="D:\Desktop\Остренко аттестация\мои фото как учителя\DSC076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404664"/>
            <a:ext cx="4415092" cy="3312368"/>
          </a:xfrm>
          <a:prstGeom prst="rect">
            <a:avLst/>
          </a:prstGeom>
          <a:noFill/>
        </p:spPr>
      </p:pic>
      <p:pic>
        <p:nvPicPr>
          <p:cNvPr id="5123" name="Picture 3" descr="D:\Desktop\Остренко аттестация\мои фото как учителя\DSC076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2996952"/>
            <a:ext cx="2570973" cy="3427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140732"/>
            <a:ext cx="2343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54868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здесь  хорошо! Этот класс – словно дом!</a:t>
            </a:r>
            <a:b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Лишь жалко – закончится год – и уйдём!</a:t>
            </a:r>
            <a:b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-Но будем сюда мы в гости заглядывать …</a:t>
            </a:r>
            <a:b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А класс этот новых ребят будет радовать!</a:t>
            </a:r>
            <a:endParaRPr lang="ru-RU" dirty="0"/>
          </a:p>
        </p:txBody>
      </p:sp>
      <p:pic>
        <p:nvPicPr>
          <p:cNvPr id="6146" name="Picture 2" descr="D:\Desktop\Остренко аттестация\мои фото как учителя\DSC075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772816"/>
            <a:ext cx="3043068" cy="2282602"/>
          </a:xfrm>
          <a:prstGeom prst="rect">
            <a:avLst/>
          </a:prstGeom>
          <a:noFill/>
        </p:spPr>
      </p:pic>
      <p:pic>
        <p:nvPicPr>
          <p:cNvPr id="6147" name="Picture 3" descr="D:\Desktop\Остренко аттестация\мои фото как учителя\фотот кабинет\DSC074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1916832"/>
            <a:ext cx="2751757" cy="2064472"/>
          </a:xfrm>
          <a:prstGeom prst="rect">
            <a:avLst/>
          </a:prstGeom>
          <a:noFill/>
        </p:spPr>
      </p:pic>
      <p:pic>
        <p:nvPicPr>
          <p:cNvPr id="6148" name="Picture 4" descr="D:\Desktop\Остренко аттестация\мои фото как учителя\фотот кабинет\DSC0764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4293096"/>
            <a:ext cx="2831644" cy="2124406"/>
          </a:xfrm>
          <a:prstGeom prst="rect">
            <a:avLst/>
          </a:prstGeom>
          <a:noFill/>
        </p:spPr>
      </p:pic>
      <p:pic>
        <p:nvPicPr>
          <p:cNvPr id="6149" name="Picture 5" descr="D:\Desktop\Остренко аттестация\мои фото как учителя\DSC075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4149024"/>
            <a:ext cx="3181636" cy="23865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Кабинет начальных классов № 8 – это не только место проведения уроков, но и …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 </a:t>
            </a:r>
            <a:r>
              <a:rPr lang="ru-RU" sz="2700" b="1" u="sng" dirty="0" smtClean="0"/>
              <a:t>родительских  собраний,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D:\Desktop\Остренко аттестация\мои фото как учителя\DSC0739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412776"/>
            <a:ext cx="6397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esktop\Остренко аттестация\мои фото как учителя\DSC0461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936" y="4365104"/>
            <a:ext cx="2571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/>
              <a:t>занимательных и информационных классных часов,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Desktop\Остренко аттестация\мои фото как учителя\DSC063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340768"/>
            <a:ext cx="25922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Desktop\Остренко аттестация\мои фото как учителя\DSC075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4221088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esktop\Остренко аттестация\мои фото как учителя\DSC0633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128" y="1268760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творческих дел 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:\Desktop\Остренко аттестация\мои фото как учителя\DSC0753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340768"/>
            <a:ext cx="31683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Desktop\Остренко аттестация\мои фото как учителя\DSC0413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268760"/>
            <a:ext cx="367240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esktop\Остренко аттестация\мои фото как учителя\DSC0450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4581128"/>
            <a:ext cx="315986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D:\Desktop\Остренко аттестация\мои фото как учителя\DSC0746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96350" y="4437112"/>
            <a:ext cx="2687447" cy="20162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138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Фоторепортаж из кабинета начальных классов №8</vt:lpstr>
      <vt:lpstr>-Это в какой вошли мы класс? –Как называется отряд?</vt:lpstr>
      <vt:lpstr>-А много ли у Вас цветов?</vt:lpstr>
      <vt:lpstr>- А что за тайны шкафы хранят?</vt:lpstr>
      <vt:lpstr>Слайд 5</vt:lpstr>
      <vt:lpstr>Слайд 6</vt:lpstr>
      <vt:lpstr>Кабинет начальных классов № 8 – это не только место проведения уроков, но и …  родительских  собраний, </vt:lpstr>
      <vt:lpstr>занимательных и информационных классных часов,  </vt:lpstr>
      <vt:lpstr>творческих дел ,  </vt:lpstr>
      <vt:lpstr>открытых уроков,  </vt:lpstr>
      <vt:lpstr>защиты проектов,  </vt:lpstr>
      <vt:lpstr>проведения праздников ,  </vt:lpstr>
      <vt:lpstr>место встречи с бывшими учениками,  </vt:lpstr>
      <vt:lpstr>место проведения семинаров.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Фоторепортаж из кабинета начальных классов №8</dc:title>
  <dc:creator>user</dc:creator>
  <cp:lastModifiedBy>user</cp:lastModifiedBy>
  <cp:revision>9</cp:revision>
  <dcterms:created xsi:type="dcterms:W3CDTF">2014-01-03T14:43:26Z</dcterms:created>
  <dcterms:modified xsi:type="dcterms:W3CDTF">2014-01-03T17:33:25Z</dcterms:modified>
</cp:coreProperties>
</file>