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D00000"/>
    <a:srgbClr val="9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820D-1A8F-4937-A5FF-F7493D7983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3C19-AF7F-40BD-9230-840B9B21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mag.ru/education-preschool-children/alphabet-in-different-languages/291-rus-ya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ub.foto.ru/forum/6/24739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Связь слов в предложении,Display Only,A,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04664"/>
            <a:ext cx="8496944" cy="60486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chmag.ru/images/stories/Alfaviti/Rus1/russkiy-alfavit-v-kartinkah-bukva-g.png"/>
          <p:cNvPicPr>
            <a:picLocks noChangeAspect="1" noChangeArrowheads="1"/>
          </p:cNvPicPr>
          <p:nvPr/>
        </p:nvPicPr>
        <p:blipFill>
          <a:blip r:embed="rId2" cstate="print"/>
          <a:srcRect b="7600"/>
          <a:stretch>
            <a:fillRect/>
          </a:stretch>
        </p:blipFill>
        <p:spPr bwMode="auto">
          <a:xfrm rot="21095820">
            <a:off x="852803" y="3626492"/>
            <a:ext cx="2888613" cy="2528352"/>
          </a:xfrm>
          <a:prstGeom prst="rect">
            <a:avLst/>
          </a:prstGeom>
          <a:noFill/>
        </p:spPr>
      </p:pic>
      <p:pic>
        <p:nvPicPr>
          <p:cNvPr id="17412" name="Picture 4" descr="http://chmag.ru/images/stories/Alfaviti/Rus1/russkiy-alfavit-v-kartinkah-bukva-d.png"/>
          <p:cNvPicPr>
            <a:picLocks noChangeAspect="1" noChangeArrowheads="1"/>
          </p:cNvPicPr>
          <p:nvPr/>
        </p:nvPicPr>
        <p:blipFill>
          <a:blip r:embed="rId3" cstate="print"/>
          <a:srcRect b="5405"/>
          <a:stretch>
            <a:fillRect/>
          </a:stretch>
        </p:blipFill>
        <p:spPr bwMode="auto">
          <a:xfrm>
            <a:off x="3275856" y="3573016"/>
            <a:ext cx="2592288" cy="2520280"/>
          </a:xfrm>
          <a:prstGeom prst="rect">
            <a:avLst/>
          </a:prstGeom>
          <a:noFill/>
        </p:spPr>
      </p:pic>
      <p:pic>
        <p:nvPicPr>
          <p:cNvPr id="17414" name="Picture 6" descr="http://chmag.ru/images/stories/Alfaviti/Rus1/russkiy-alfavit-v-kartinkah-bukva-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32703">
            <a:off x="6071590" y="3631350"/>
            <a:ext cx="2437304" cy="2448272"/>
          </a:xfrm>
          <a:prstGeom prst="rect">
            <a:avLst/>
          </a:prstGeom>
          <a:noFill/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11560" y="908720"/>
            <a:ext cx="7848872" cy="230596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>Связь слов в предложении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Русский язык. 2 класс</a:t>
            </a:r>
            <a:endParaRPr lang="en-US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Тест 5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20545166">
            <a:off x="2552756" y="5894721"/>
            <a:ext cx="104802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6021288"/>
            <a:ext cx="144016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5877272"/>
            <a:ext cx="14401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7363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3762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Догадайся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, название какого животного спряталось в предложении.</a:t>
            </a:r>
          </a:p>
          <a:p>
            <a:pPr algn="ctr"/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Промчались летние деньки,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Увянут скоро васильки.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Бабочка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Бык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Кошка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Корова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A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Какому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предложению соответствует схема.</a:t>
            </a:r>
          </a:p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 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                    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 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554461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Стояла тёплая ночь.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Вспыхнул первый луч солнца.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Наконец пришла весна.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Охотник отогнал собак.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http://o.foto.radikal.ru/0612/70107edfccbf.jpg"/>
          <p:cNvPicPr/>
          <p:nvPr/>
        </p:nvPicPr>
        <p:blipFill>
          <a:blip r:embed="rId3" cstate="print"/>
          <a:srcRect t="35324" r="45517" b="45052"/>
          <a:stretch>
            <a:fillRect/>
          </a:stretch>
        </p:blipFill>
        <p:spPr bwMode="auto">
          <a:xfrm>
            <a:off x="4283968" y="2204864"/>
            <a:ext cx="1008112" cy="2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2987824" y="2204864"/>
            <a:ext cx="936104" cy="0"/>
          </a:xfrm>
          <a:prstGeom prst="line">
            <a:avLst/>
          </a:prstGeom>
          <a:ln w="44450">
            <a:solidFill>
              <a:srgbClr val="D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87824" y="2348880"/>
            <a:ext cx="936104" cy="0"/>
          </a:xfrm>
          <a:prstGeom prst="line">
            <a:avLst/>
          </a:prstGeom>
          <a:ln w="44450">
            <a:solidFill>
              <a:srgbClr val="D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0112" y="2276872"/>
            <a:ext cx="936104" cy="0"/>
          </a:xfrm>
          <a:prstGeom prst="line">
            <a:avLst/>
          </a:prstGeom>
          <a:ln w="44450">
            <a:solidFill>
              <a:srgbClr val="D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83568" y="764704"/>
            <a:ext cx="7632848" cy="54726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Литература: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Волина В.В. Праздник Букваря. – М.: АСТ – ПРЕСС, 1996.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Жиренко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О.Е., Обухова Л.А. Поурочные разработки по русскому языку: 2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(1–4)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классы. – 2-е изд.,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перер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доп. – М.: ВАКО,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2006.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Сборник диктантов по русскому языку для начальных классов / Авт.- сост. И.А.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Гимпель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др. – Мн.: ООО «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Юнинпресс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», 2002.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Фролова Л.А. Русский язык: тесты : 2-й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: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учеб.-метод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пособие / Л.А. Фролова. – Тула : Родничок; М.: АСТ :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Астрель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2007.</a:t>
            </a:r>
            <a:endParaRPr lang="ru-RU" sz="20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Источники: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http://chmag.ru/education-preschool-children/alphabet-in-different-languages/291-rus-yaz</a:t>
            </a:r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буквы</a:t>
            </a:r>
          </a:p>
          <a:p>
            <a:r>
              <a:rPr lang="ru-RU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http://club.foto.ru/forum/6/247396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волнистая линия</a:t>
            </a:r>
          </a:p>
          <a:p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7363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3762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 называется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главный член предложения, который отвечает на вопрос </a:t>
            </a:r>
            <a:r>
              <a:rPr lang="ru-RU" sz="2800" i="1" dirty="0" smtClean="0">
                <a:solidFill>
                  <a:schemeClr val="tx2"/>
                </a:solidFill>
                <a:latin typeface="Cambria" pitchFamily="18" charset="0"/>
              </a:rPr>
              <a:t>кто?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и указывает на то, о ком говорится в этом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предложении?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Имя существительное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Подлежащее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Сказуемое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Глагол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Какой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частью речи в предложении выражено сказуемое?</a:t>
            </a:r>
          </a:p>
          <a:p>
            <a:pPr algn="ctr"/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Стадо паслось в лесочке у реки.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Именем существительным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Именем прилагательным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Глаголом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Предлогом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A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Какое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слово нужно добавить к словосочетанию </a:t>
            </a:r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пошёл в школу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, чтобы получилось предложение?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Вася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Тамара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Новую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Утром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7363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692696"/>
            <a:ext cx="7704856" cy="23762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Сколько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всего словосочетаний в этом предложении?</a:t>
            </a:r>
          </a:p>
          <a:p>
            <a:pPr algn="ctr"/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Каштанка предчувствовала неприятную встречу.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Что НЕ является словосочетанием в этом предложении?</a:t>
            </a:r>
          </a:p>
          <a:p>
            <a:pPr algn="ctr"/>
            <a:r>
              <a:rPr lang="ru-RU" sz="2800" i="1" dirty="0" smtClean="0">
                <a:solidFill>
                  <a:schemeClr val="tx2"/>
                </a:solidFill>
                <a:latin typeface="Cambria" pitchFamily="18" charset="0"/>
              </a:rPr>
              <a:t>Лунный свет оживил картину леса.</a:t>
            </a:r>
            <a:endParaRPr lang="ru-RU" sz="2800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Лунный свет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Оживил картину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Картину леса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Свет оживил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A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На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какой вопрос отвечает слово </a:t>
            </a:r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утренняя</a:t>
            </a: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предложении?</a:t>
            </a:r>
          </a:p>
          <a:p>
            <a:pPr algn="ctr"/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Утренняя заря румянит окрестность.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Какая?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Что?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Какое?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Что делает?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 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Найди главные члены предложения.</a:t>
            </a:r>
          </a:p>
          <a:p>
            <a:pPr algn="ctr"/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Тёма спустился по ступенькам террасы в сад.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Спустился по ступенькам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Тёма спустился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По ступенькам террасы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Спустился в сад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 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Какое слово будет лишним при составлении предложения?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Речку, лучи, осветили, солнца, яркий.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Солнца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Лучи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Яркий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Речку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441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Александр</cp:lastModifiedBy>
  <cp:revision>19</cp:revision>
  <dcterms:created xsi:type="dcterms:W3CDTF">2011-09-19T05:53:01Z</dcterms:created>
  <dcterms:modified xsi:type="dcterms:W3CDTF">2011-09-28T04:38:22Z</dcterms:modified>
</cp:coreProperties>
</file>