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8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6BF3-340B-46B4-9E47-B123EAB9A7D6}" type="datetimeFigureOut">
              <a:rPr lang="ru-RU" smtClean="0"/>
              <a:t>05.04.2010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DE65030-03DE-4AF6-85A2-3139E361370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6BF3-340B-46B4-9E47-B123EAB9A7D6}" type="datetimeFigureOut">
              <a:rPr lang="ru-RU" smtClean="0"/>
              <a:t>05.04.2010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5030-03DE-4AF6-85A2-3139E36137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6BF3-340B-46B4-9E47-B123EAB9A7D6}" type="datetimeFigureOut">
              <a:rPr lang="ru-RU" smtClean="0"/>
              <a:t>05.04.2010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5030-03DE-4AF6-85A2-3139E36137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6BF3-340B-46B4-9E47-B123EAB9A7D6}" type="datetimeFigureOut">
              <a:rPr lang="ru-RU" smtClean="0"/>
              <a:t>05.04.2010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5030-03DE-4AF6-85A2-3139E361370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6BF3-340B-46B4-9E47-B123EAB9A7D6}" type="datetimeFigureOut">
              <a:rPr lang="ru-RU" smtClean="0"/>
              <a:t>05.04.2010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DE65030-03DE-4AF6-85A2-3139E361370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6BF3-340B-46B4-9E47-B123EAB9A7D6}" type="datetimeFigureOut">
              <a:rPr lang="ru-RU" smtClean="0"/>
              <a:t>05.04.2010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5030-03DE-4AF6-85A2-3139E361370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6BF3-340B-46B4-9E47-B123EAB9A7D6}" type="datetimeFigureOut">
              <a:rPr lang="ru-RU" smtClean="0"/>
              <a:t>05.04.2010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5030-03DE-4AF6-85A2-3139E361370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6BF3-340B-46B4-9E47-B123EAB9A7D6}" type="datetimeFigureOut">
              <a:rPr lang="ru-RU" smtClean="0"/>
              <a:t>05.04.2010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5030-03DE-4AF6-85A2-3139E36137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6BF3-340B-46B4-9E47-B123EAB9A7D6}" type="datetimeFigureOut">
              <a:rPr lang="ru-RU" smtClean="0"/>
              <a:t>05.04.2010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5030-03DE-4AF6-85A2-3139E36137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6BF3-340B-46B4-9E47-B123EAB9A7D6}" type="datetimeFigureOut">
              <a:rPr lang="ru-RU" smtClean="0"/>
              <a:t>05.04.2010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5030-03DE-4AF6-85A2-3139E361370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6BF3-340B-46B4-9E47-B123EAB9A7D6}" type="datetimeFigureOut">
              <a:rPr lang="ru-RU" smtClean="0"/>
              <a:t>05.04.2010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DE65030-03DE-4AF6-85A2-3139E361370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2D66BF3-340B-46B4-9E47-B123EAB9A7D6}" type="datetimeFigureOut">
              <a:rPr lang="ru-RU" smtClean="0"/>
              <a:t>05.04.2010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DE65030-03DE-4AF6-85A2-3139E361370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Local Settings\Temporary Internet Files\Content.IE5\FVM4FRFG\MPj0438481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000372"/>
            <a:ext cx="4096512" cy="363224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Составила учитель начальных классов МОУ «Гимназия им. </a:t>
            </a:r>
            <a:r>
              <a:rPr lang="ru-RU" dirty="0" err="1" smtClean="0"/>
              <a:t>Н.В.Ппушкова</a:t>
            </a:r>
            <a:r>
              <a:rPr lang="ru-RU" dirty="0" smtClean="0"/>
              <a:t>» Ильина С.В.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Развитие рыб и земноводных.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Local Settings\Temporary Internet Files\Content.IE5\SGPGGWSX\MPj04331570000[1].jpg"/>
          <p:cNvPicPr>
            <a:picLocks noChangeAspect="1" noChangeArrowheads="1"/>
          </p:cNvPicPr>
          <p:nvPr/>
        </p:nvPicPr>
        <p:blipFill>
          <a:blip r:embed="rId2">
            <a:lum bright="-39000" contrast="56000"/>
          </a:blip>
          <a:srcRect/>
          <a:stretch>
            <a:fillRect/>
          </a:stretch>
        </p:blipFill>
        <p:spPr bwMode="auto">
          <a:xfrm>
            <a:off x="1357290" y="457200"/>
            <a:ext cx="6400800" cy="6400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/>
              <a:t>Уч</a:t>
            </a:r>
            <a:r>
              <a:rPr lang="ru-RU" dirty="0" smtClean="0"/>
              <a:t>. С. 70-72 (учить), </a:t>
            </a:r>
            <a:r>
              <a:rPr lang="ru-RU" dirty="0" err="1" smtClean="0"/>
              <a:t>т.№</a:t>
            </a:r>
            <a:r>
              <a:rPr lang="ru-RU" dirty="0" smtClean="0"/>
              <a:t> 9,10.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Подумай, веришь ли ты…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1.Веришь ли ты, что у птиц бывает зуб</a:t>
            </a:r>
            <a:r>
              <a:rPr lang="en-US" dirty="0" smtClean="0"/>
              <a:t>?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птенец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143116"/>
            <a:ext cx="4762500" cy="4543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удо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504" y="285728"/>
            <a:ext cx="2444496" cy="3048000"/>
          </a:xfrm>
          <a:prstGeom prst="rect">
            <a:avLst/>
          </a:prstGeom>
        </p:spPr>
      </p:pic>
      <p:pic>
        <p:nvPicPr>
          <p:cNvPr id="5" name="Рисунок 4" descr="вороны.jpg"/>
          <p:cNvPicPr>
            <a:picLocks noChangeAspect="1"/>
          </p:cNvPicPr>
          <p:nvPr/>
        </p:nvPicPr>
        <p:blipFill>
          <a:blip r:embed="rId3">
            <a:lum bright="-7000" contrast="-27000"/>
          </a:blip>
          <a:stretch>
            <a:fillRect/>
          </a:stretch>
        </p:blipFill>
        <p:spPr>
          <a:xfrm>
            <a:off x="1071538" y="4267200"/>
            <a:ext cx="3886200" cy="2590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Подумай, веришь ли ты…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Веришь ли ты, что по клюву птицы можно определить, чем она питается</a:t>
            </a:r>
            <a:r>
              <a:rPr lang="en-US" dirty="0" smtClean="0"/>
              <a:t>?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трясогуз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2571744"/>
            <a:ext cx="2743200" cy="2057400"/>
          </a:xfrm>
          <a:prstGeom prst="rect">
            <a:avLst/>
          </a:prstGeom>
        </p:spPr>
      </p:pic>
      <p:pic>
        <p:nvPicPr>
          <p:cNvPr id="6" name="Рисунок 5" descr="беркут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428868"/>
            <a:ext cx="29297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земноводных и рыб.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 ком эта загадка</a:t>
            </a:r>
            <a:r>
              <a:rPr lang="en-US" dirty="0" smtClean="0"/>
              <a:t>?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                      Скачет зверушка,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                     Не рот, а ловушка.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                    Попадут в ловушку 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                     И комар, и мушка.</a:t>
            </a:r>
            <a:endParaRPr lang="ru-RU" dirty="0"/>
          </a:p>
        </p:txBody>
      </p:sp>
      <p:pic>
        <p:nvPicPr>
          <p:cNvPr id="4" name="Рисунок 3" descr="лягуш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571612"/>
            <a:ext cx="6350000" cy="499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земноводных и птиц.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Какому животному поэт Эдуард </a:t>
            </a:r>
            <a:r>
              <a:rPr lang="ru-RU" dirty="0" err="1" smtClean="0"/>
              <a:t>Багридский</a:t>
            </a:r>
            <a:r>
              <a:rPr lang="ru-RU" dirty="0" smtClean="0"/>
              <a:t> посвятил строки</a:t>
            </a:r>
            <a:r>
              <a:rPr lang="en-US" dirty="0" smtClean="0"/>
              <a:t>?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                 Закованный в бронзу с боков,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               Он плыл в тесноте колеи,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               Мигая в лесах тростников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                Копейками чешуи…</a:t>
            </a:r>
            <a:endParaRPr lang="ru-RU" dirty="0"/>
          </a:p>
        </p:txBody>
      </p:sp>
      <p:pic>
        <p:nvPicPr>
          <p:cNvPr id="4" name="Рисунок 3" descr="кар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571612"/>
            <a:ext cx="7091172" cy="4727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троение рыб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2143116"/>
            <a:ext cx="2792254" cy="143637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земноводных и птиц.</a:t>
            </a:r>
            <a:endParaRPr lang="ru-RU" dirty="0"/>
          </a:p>
        </p:txBody>
      </p:sp>
      <p:pic>
        <p:nvPicPr>
          <p:cNvPr id="5" name="Рисунок 4" descr="строение рыб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3857631"/>
            <a:ext cx="5180476" cy="2135714"/>
          </a:xfrm>
          <a:prstGeom prst="rect">
            <a:avLst/>
          </a:prstGeom>
        </p:spPr>
      </p:pic>
      <p:pic>
        <p:nvPicPr>
          <p:cNvPr id="6" name="Рисунок 5" descr="строение лягушки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1285860"/>
            <a:ext cx="4752975" cy="2447925"/>
          </a:xfrm>
          <a:prstGeom prst="rect">
            <a:avLst/>
          </a:prstGeom>
        </p:spPr>
      </p:pic>
      <p:pic>
        <p:nvPicPr>
          <p:cNvPr id="7" name="Рисунок 6" descr="лягушк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4071942"/>
            <a:ext cx="2857500" cy="2245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земноводных и рыб.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1538" y="1428736"/>
            <a:ext cx="7772400" cy="4572000"/>
          </a:xfrm>
        </p:spPr>
        <p:txBody>
          <a:bodyPr/>
          <a:lstStyle/>
          <a:p>
            <a:r>
              <a:rPr lang="ru-RU" dirty="0" smtClean="0"/>
              <a:t>Работа по учебнику с. 71-72. Составьте схему развития лягушки.</a:t>
            </a:r>
          </a:p>
          <a:p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ИКРИНКА           ЛИЧИНКА             ГОЛОВАСТИК  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 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           1-2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нед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                     1-3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нед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            3 года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</a:t>
            </a:r>
            <a:endParaRPr lang="ru-RU" b="1" dirty="0" smtClean="0">
              <a:solidFill>
                <a:srgbClr val="00B050"/>
              </a:solidFill>
            </a:endParaRPr>
          </a:p>
          <a:p>
            <a:r>
              <a:rPr lang="ru-RU" b="1" dirty="0" smtClean="0">
                <a:solidFill>
                  <a:srgbClr val="00B050"/>
                </a:solidFill>
              </a:rPr>
              <a:t>                           ВЗРОСЛАЯ ЛЯГУШКА   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857488" y="3000372"/>
            <a:ext cx="57150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8215338" y="3000372"/>
            <a:ext cx="57150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143504" y="3000372"/>
            <a:ext cx="57150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571736" y="4357694"/>
            <a:ext cx="571504" cy="133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Documents and Settings\Администратор\Local Settings\Temporary Internet Files\Content.IE5\SGPGGWSX\MCj0424710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5214950"/>
            <a:ext cx="1958975" cy="1019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рыб и земноводных.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Рыбы – сама древняя и разнообразная группа позвоночных. Возникла около 440 мл. лет назад.</a:t>
            </a:r>
            <a:endParaRPr lang="ru-RU" dirty="0"/>
          </a:p>
        </p:txBody>
      </p:sp>
      <p:pic>
        <p:nvPicPr>
          <p:cNvPr id="4" name="Рисунок 3" descr="древ.рыба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357430"/>
            <a:ext cx="4762500" cy="3362325"/>
          </a:xfrm>
          <a:prstGeom prst="rect">
            <a:avLst/>
          </a:prstGeom>
        </p:spPr>
      </p:pic>
      <p:pic>
        <p:nvPicPr>
          <p:cNvPr id="5" name="Рисунок 4" descr="древ.рыба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725" y="3357562"/>
            <a:ext cx="4867275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Работа по учебнику с.70-71. Составить схему стадий развития рыб.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ИКРИНКИ             ЛИЧИНКИ                МАЛЬКИ  </a:t>
            </a: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                        </a:t>
            </a:r>
            <a:r>
              <a:rPr lang="ru-RU" dirty="0" smtClean="0"/>
              <a:t>1 ГОД.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                         ВЗРОСЛЫЕ РЫБЫ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071802" y="3000372"/>
            <a:ext cx="64294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2357422" y="3929066"/>
            <a:ext cx="64294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8143900" y="2928934"/>
            <a:ext cx="64294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643570" y="3000372"/>
            <a:ext cx="64294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Documents and Settings\Администратор\Local Settings\Temporary Internet Files\Content.IE5\FVM4FRFG\MCj0441389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572008"/>
            <a:ext cx="1822450" cy="150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91</TotalTime>
  <Words>221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Справедливость</vt:lpstr>
      <vt:lpstr>Развитие рыб и земноводных.</vt:lpstr>
      <vt:lpstr>Подумай, веришь ли ты…</vt:lpstr>
      <vt:lpstr>Подумай, веришь ли ты…</vt:lpstr>
      <vt:lpstr>Развитие земноводных и рыб.</vt:lpstr>
      <vt:lpstr>Развитие земноводных и птиц.</vt:lpstr>
      <vt:lpstr>Развитие земноводных и птиц.</vt:lpstr>
      <vt:lpstr>Развитие земноводных и рыб.</vt:lpstr>
      <vt:lpstr>Развитие рыб и земноводных.</vt:lpstr>
      <vt:lpstr>Слайд 9</vt:lpstr>
      <vt:lpstr>Домашнее задание.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рыб и земноводных.</dc:title>
  <dc:creator>USER</dc:creator>
  <cp:lastModifiedBy>USER</cp:lastModifiedBy>
  <cp:revision>10</cp:revision>
  <dcterms:created xsi:type="dcterms:W3CDTF">2010-04-05T16:10:14Z</dcterms:created>
  <dcterms:modified xsi:type="dcterms:W3CDTF">2010-04-05T17:41:20Z</dcterms:modified>
</cp:coreProperties>
</file>