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C091C-0A61-4417-9905-8070B4920DE0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FE42-823B-46DC-8C70-46D2BD40D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3EEC-DE0B-41AF-966E-99F58AAEEFEE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0F63-8A15-4745-8BB4-2EC9536D3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0E08-40F6-4D5F-8E9B-8F37CDB63CA9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EDCC-FE7F-43B6-AB21-2EA67F507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F026-3B16-4C81-874C-0DC499AB3BF1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5802-018F-4C13-B06F-8358D7C77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ca041bb23dc2aff65722945a6f71d8b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152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D930-D696-4031-9086-7F519BEF3497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322B-D188-4689-BFB9-1661F9C189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tierra.jpg"/>
          <p:cNvPicPr>
            <a:picLocks noChangeAspect="1"/>
          </p:cNvPicPr>
          <p:nvPr/>
        </p:nvPicPr>
        <p:blipFill>
          <a:blip r:embed="rId3" cstate="print">
            <a:lum bright="-6000" contrast="-14000"/>
          </a:blip>
          <a:srcRect/>
          <a:stretch>
            <a:fillRect/>
          </a:stretch>
        </p:blipFill>
        <p:spPr bwMode="auto">
          <a:xfrm>
            <a:off x="214313" y="485775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4156-AF2D-4920-BA16-EDFB2094FFBB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49FC-8203-4C6F-A21E-542AD1C88E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EF28-FD20-4CF8-A9D6-0EC4006E2909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0262-DB53-46B0-A46A-4C6FFC201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C172-FD13-4ADA-A0CB-ADCEDC31A2FD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044A-2030-4842-9A0A-D1454F1A4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CCAC-982B-4CD8-9945-05C61FEEBE5E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B70-393E-4E52-BDA8-065A4C64A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F98B-312B-4584-BCA1-13C3BEDEFF13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E590-E514-41DB-8A84-83709AA8A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BF46-DACA-4163-BE84-1B9DF80EE666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8A48-3712-4D3B-8F0E-70DF3FCAB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1F62-2A0D-4657-A6CF-A42C63C3877C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1762-46EA-47C6-B659-3AC9C6807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E260D-265A-426F-86E2-43A389380678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7637E-0F01-49F0-BE66-CA11A4B6B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/>
              <a:t>Викторина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 Космос»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229600" cy="1143000"/>
          </a:xfrm>
        </p:spPr>
        <p:txBody>
          <a:bodyPr/>
          <a:lstStyle/>
          <a:p>
            <a:r>
              <a:rPr lang="ru-RU" b="1" dirty="0" smtClean="0"/>
              <a:t>Свет </a:t>
            </a:r>
            <a:r>
              <a:rPr lang="ru-RU" dirty="0" smtClean="0"/>
              <a:t>быстрее всех летает,</a:t>
            </a:r>
            <a:br>
              <a:rPr lang="ru-RU" dirty="0" smtClean="0"/>
            </a:br>
            <a:r>
              <a:rPr lang="ru-RU" dirty="0" smtClean="0"/>
              <a:t>Километры не считает.</a:t>
            </a:r>
            <a:br>
              <a:rPr lang="ru-RU" dirty="0" smtClean="0"/>
            </a:br>
            <a:r>
              <a:rPr lang="ru-RU" dirty="0" smtClean="0"/>
              <a:t>Дарит Солнце жизнь планетам,</a:t>
            </a:r>
            <a:br>
              <a:rPr lang="ru-RU" dirty="0" smtClean="0"/>
            </a:br>
            <a:r>
              <a:rPr lang="ru-RU" dirty="0" smtClean="0"/>
              <a:t>Нам — тепло, хвосты —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коме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501008"/>
            <a:ext cx="4584975" cy="2994562"/>
          </a:xfrm>
        </p:spPr>
      </p:pic>
      <p:sp>
        <p:nvSpPr>
          <p:cNvPr id="7" name="TextBox 6"/>
          <p:cNvSpPr txBox="1"/>
          <p:nvPr/>
        </p:nvSpPr>
        <p:spPr>
          <a:xfrm>
            <a:off x="5455065" y="3501008"/>
            <a:ext cx="331236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кометам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72816"/>
            <a:ext cx="8229600" cy="1143000"/>
          </a:xfrm>
        </p:spPr>
        <p:txBody>
          <a:bodyPr/>
          <a:lstStyle/>
          <a:p>
            <a:r>
              <a:rPr lang="ru-RU" dirty="0" smtClean="0"/>
              <a:t>Всё </a:t>
            </a:r>
            <a:r>
              <a:rPr lang="ru-RU" b="1" dirty="0" smtClean="0"/>
              <a:t>комета </a:t>
            </a:r>
            <a:r>
              <a:rPr lang="ru-RU" dirty="0" smtClean="0"/>
              <a:t>облетела,</a:t>
            </a:r>
            <a:br>
              <a:rPr lang="ru-RU" dirty="0" smtClean="0"/>
            </a:br>
            <a:r>
              <a:rPr lang="ru-RU" dirty="0" smtClean="0"/>
              <a:t>Всё на небе осмотрела.</a:t>
            </a:r>
            <a:br>
              <a:rPr lang="ru-RU" dirty="0" smtClean="0"/>
            </a:br>
            <a:r>
              <a:rPr lang="ru-RU" dirty="0" smtClean="0"/>
              <a:t>Видит, в космосе нора —</a:t>
            </a:r>
            <a:br>
              <a:rPr lang="ru-RU" dirty="0" smtClean="0"/>
            </a:br>
            <a:r>
              <a:rPr lang="ru-RU" dirty="0" smtClean="0"/>
              <a:t>Это черная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.-black-h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3814955" cy="3171181"/>
          </a:xfrm>
        </p:spPr>
      </p:pic>
      <p:sp>
        <p:nvSpPr>
          <p:cNvPr id="5" name="TextBox 4"/>
          <p:cNvSpPr txBox="1"/>
          <p:nvPr/>
        </p:nvSpPr>
        <p:spPr>
          <a:xfrm>
            <a:off x="5868144" y="4581128"/>
            <a:ext cx="259228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дыра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8229600" cy="1143000"/>
          </a:xfrm>
        </p:spPr>
        <p:txBody>
          <a:bodyPr/>
          <a:lstStyle/>
          <a:p>
            <a:r>
              <a:rPr lang="ru-RU" b="1" dirty="0" smtClean="0"/>
              <a:t>В черных дырах темнота</a:t>
            </a:r>
            <a:br>
              <a:rPr lang="ru-RU" b="1" dirty="0" smtClean="0"/>
            </a:br>
            <a:r>
              <a:rPr lang="ru-RU" b="1" dirty="0" smtClean="0"/>
              <a:t>Чем-то черным занята.</a:t>
            </a:r>
            <a:br>
              <a:rPr lang="ru-RU" b="1" dirty="0" smtClean="0"/>
            </a:br>
            <a:r>
              <a:rPr lang="ru-RU" b="1" dirty="0" smtClean="0"/>
              <a:t>Там окончил свой полет</a:t>
            </a:r>
            <a:br>
              <a:rPr lang="ru-RU" b="1" dirty="0" smtClean="0"/>
            </a:br>
            <a:r>
              <a:rPr lang="ru-RU" b="1" dirty="0" smtClean="0"/>
              <a:t>Межпланетный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50593913_spacesh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3947504"/>
            <a:ext cx="3672408" cy="2751481"/>
          </a:xfrm>
        </p:spPr>
      </p:pic>
      <p:sp>
        <p:nvSpPr>
          <p:cNvPr id="5" name="TextBox 4"/>
          <p:cNvSpPr txBox="1"/>
          <p:nvPr/>
        </p:nvSpPr>
        <p:spPr>
          <a:xfrm>
            <a:off x="4805566" y="4705850"/>
            <a:ext cx="4338433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звездолёт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8229600" cy="1143000"/>
          </a:xfrm>
        </p:spPr>
        <p:txBody>
          <a:bodyPr/>
          <a:lstStyle/>
          <a:p>
            <a:r>
              <a:rPr lang="ru-RU" b="1" dirty="0" smtClean="0"/>
              <a:t>Звездолет </a:t>
            </a:r>
            <a:r>
              <a:rPr lang="ru-RU" dirty="0" smtClean="0"/>
              <a:t>- стальная птица,</a:t>
            </a:r>
            <a:br>
              <a:rPr lang="ru-RU" dirty="0" smtClean="0"/>
            </a:br>
            <a:r>
              <a:rPr lang="ru-RU" dirty="0" smtClean="0"/>
              <a:t>Он быстрее света мчится.</a:t>
            </a:r>
            <a:br>
              <a:rPr lang="ru-RU" dirty="0" smtClean="0"/>
            </a:br>
            <a:r>
              <a:rPr lang="ru-RU" dirty="0" smtClean="0"/>
              <a:t>Познает на практике</a:t>
            </a:r>
            <a:br>
              <a:rPr lang="ru-RU" dirty="0" smtClean="0"/>
            </a:br>
            <a:r>
              <a:rPr lang="ru-RU" dirty="0" smtClean="0"/>
              <a:t>Звездные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172281" cy="3129211"/>
          </a:xfrm>
        </p:spPr>
      </p:pic>
      <p:sp>
        <p:nvSpPr>
          <p:cNvPr id="5" name="TextBox 4"/>
          <p:cNvSpPr txBox="1"/>
          <p:nvPr/>
        </p:nvSpPr>
        <p:spPr>
          <a:xfrm>
            <a:off x="4823520" y="3573016"/>
            <a:ext cx="432048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галактики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А галактики летят</a:t>
            </a:r>
            <a:br>
              <a:rPr lang="ru-RU" b="1" i="1" dirty="0" smtClean="0"/>
            </a:br>
            <a:r>
              <a:rPr lang="ru-RU" b="1" i="1" dirty="0" smtClean="0"/>
              <a:t>Врассыпную как хотят.</a:t>
            </a:r>
            <a:br>
              <a:rPr lang="ru-RU" b="1" i="1" dirty="0" smtClean="0"/>
            </a:br>
            <a:r>
              <a:rPr lang="ru-RU" b="1" i="1" dirty="0" smtClean="0"/>
              <a:t>Очень здоровенная</a:t>
            </a:r>
            <a:br>
              <a:rPr lang="ru-RU" b="1" i="1" dirty="0" smtClean="0"/>
            </a:br>
            <a:r>
              <a:rPr lang="ru-RU" b="1" i="1" dirty="0" smtClean="0"/>
              <a:t>Эта вся вселенная!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4" name="Содержимое 3" descr="14-08-2012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3041576"/>
            <a:ext cx="7416824" cy="3816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8229600" cy="1143000"/>
          </a:xfrm>
        </p:spPr>
        <p:txBody>
          <a:bodyPr/>
          <a:lstStyle/>
          <a:p>
            <a:r>
              <a:rPr lang="ru-RU" dirty="0" smtClean="0"/>
              <a:t>Презентацию подготовила учитель ГБОУ СОШ № 2048</a:t>
            </a:r>
            <a:br>
              <a:rPr lang="ru-RU" dirty="0" smtClean="0"/>
            </a:br>
            <a:r>
              <a:rPr lang="ru-RU" dirty="0" smtClean="0"/>
              <a:t>г. Москвы</a:t>
            </a:r>
            <a:br>
              <a:rPr lang="ru-RU" dirty="0" smtClean="0"/>
            </a:br>
            <a:r>
              <a:rPr lang="ru-RU" dirty="0" err="1" smtClean="0"/>
              <a:t>Мадоян</a:t>
            </a:r>
            <a:r>
              <a:rPr lang="ru-RU" dirty="0" smtClean="0"/>
              <a:t> Мария Степановна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http://www.liverpool.com.mx/web/images/products/es_MX/xl/77045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3456384" cy="259228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" y="43935"/>
            <a:ext cx="179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0101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84482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77669" y="1052736"/>
            <a:ext cx="696633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Чтобы глаз вооружить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И со звездами дружить,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Млечный путь увидеть чтоб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Нужен мощный 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7686" y="4532907"/>
            <a:ext cx="338278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/>
              <a:t>т</a:t>
            </a:r>
            <a:r>
              <a:rPr lang="ru-RU" sz="6000" dirty="0" smtClean="0"/>
              <a:t>елескоп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8229600" cy="1143000"/>
          </a:xfrm>
        </p:spPr>
        <p:txBody>
          <a:bodyPr/>
          <a:lstStyle/>
          <a:p>
            <a:r>
              <a:rPr lang="ru-RU" b="1" dirty="0" smtClean="0"/>
              <a:t>Телескопом </a:t>
            </a:r>
            <a:r>
              <a:rPr lang="ru-RU" dirty="0" smtClean="0"/>
              <a:t>сотни лет</a:t>
            </a:r>
            <a:br>
              <a:rPr lang="ru-RU" dirty="0" smtClean="0"/>
            </a:br>
            <a:r>
              <a:rPr lang="ru-RU" dirty="0" smtClean="0"/>
              <a:t>Изучают жизнь планет.</a:t>
            </a:r>
            <a:br>
              <a:rPr lang="ru-RU" dirty="0" smtClean="0"/>
            </a:br>
            <a:r>
              <a:rPr lang="ru-RU" dirty="0" smtClean="0"/>
              <a:t>Нам расскажет обо всем</a:t>
            </a:r>
            <a:br>
              <a:rPr lang="ru-RU" dirty="0" smtClean="0"/>
            </a:br>
            <a:r>
              <a:rPr lang="ru-RU" dirty="0" smtClean="0"/>
              <a:t>Умный дядя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-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65944"/>
            <a:ext cx="3888432" cy="3192056"/>
          </a:xfrm>
        </p:spPr>
      </p:pic>
      <p:sp>
        <p:nvSpPr>
          <p:cNvPr id="7" name="TextBox 6"/>
          <p:cNvSpPr txBox="1"/>
          <p:nvPr/>
        </p:nvSpPr>
        <p:spPr>
          <a:xfrm>
            <a:off x="5076056" y="4725144"/>
            <a:ext cx="358784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/>
              <a:t>астроном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лу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473616"/>
            <a:ext cx="2639233" cy="2232247"/>
          </a:xfr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47664" y="764704"/>
            <a:ext cx="53640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Астроном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- он звездочет,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Знает все наперечет!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Только лучше звезд видна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>В небе полная 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1464" y="4652661"/>
            <a:ext cx="187102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/>
              <a:t>луна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8229600" cy="1143000"/>
          </a:xfrm>
        </p:spPr>
        <p:txBody>
          <a:bodyPr/>
          <a:lstStyle/>
          <a:p>
            <a:r>
              <a:rPr lang="ru-RU" dirty="0" smtClean="0"/>
              <a:t>До </a:t>
            </a:r>
            <a:r>
              <a:rPr lang="ru-RU" b="1" dirty="0" smtClean="0"/>
              <a:t>Луны </a:t>
            </a:r>
            <a:r>
              <a:rPr lang="ru-RU" dirty="0" smtClean="0"/>
              <a:t>не может птица</a:t>
            </a:r>
            <a:br>
              <a:rPr lang="ru-RU" dirty="0" smtClean="0"/>
            </a:br>
            <a:r>
              <a:rPr lang="ru-RU" dirty="0" smtClean="0"/>
              <a:t>Долететь и прилуниться,</a:t>
            </a:r>
            <a:br>
              <a:rPr lang="ru-RU" dirty="0" smtClean="0"/>
            </a:br>
            <a:r>
              <a:rPr lang="ru-RU" dirty="0" smtClean="0"/>
              <a:t>Но зато умеет это</a:t>
            </a:r>
            <a:br>
              <a:rPr lang="ru-RU" dirty="0" smtClean="0"/>
            </a:br>
            <a:r>
              <a:rPr lang="ru-RU" dirty="0" smtClean="0"/>
              <a:t>Делать быстрая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ракет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332037"/>
            <a:ext cx="3017309" cy="4525963"/>
          </a:xfrm>
        </p:spPr>
      </p:pic>
      <p:sp>
        <p:nvSpPr>
          <p:cNvPr id="9" name="TextBox 8"/>
          <p:cNvSpPr txBox="1"/>
          <p:nvPr/>
        </p:nvSpPr>
        <p:spPr>
          <a:xfrm>
            <a:off x="5868144" y="4797152"/>
            <a:ext cx="256044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/>
              <a:t>ракета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смонав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4029604" cy="3022203"/>
          </a:xfrm>
        </p:spPr>
      </p:pic>
      <p:sp>
        <p:nvSpPr>
          <p:cNvPr id="5" name="TextBox 4"/>
          <p:cNvSpPr txBox="1"/>
          <p:nvPr/>
        </p:nvSpPr>
        <p:spPr>
          <a:xfrm>
            <a:off x="2334251" y="764704"/>
            <a:ext cx="680974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 </a:t>
            </a:r>
            <a:r>
              <a:rPr lang="ru-RU" sz="4000" b="1" dirty="0" smtClean="0"/>
              <a:t>ракеты </a:t>
            </a:r>
            <a:r>
              <a:rPr lang="ru-RU" sz="4000" dirty="0" smtClean="0"/>
              <a:t>есть водитель,</a:t>
            </a:r>
            <a:br>
              <a:rPr lang="ru-RU" sz="4000" dirty="0" smtClean="0"/>
            </a:br>
            <a:r>
              <a:rPr lang="ru-RU" sz="4000" dirty="0" smtClean="0"/>
              <a:t>Невесомости любитель.</a:t>
            </a:r>
            <a:br>
              <a:rPr lang="ru-RU" sz="4000" dirty="0" smtClean="0"/>
            </a:br>
            <a:r>
              <a:rPr lang="ru-RU" sz="4000" dirty="0" smtClean="0"/>
              <a:t>По-английски: «астронавт»,</a:t>
            </a:r>
            <a:br>
              <a:rPr lang="ru-RU" sz="4000" dirty="0" smtClean="0"/>
            </a:br>
            <a:r>
              <a:rPr lang="ru-RU" sz="4000" dirty="0" smtClean="0"/>
              <a:t>А по-русски …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4293096"/>
            <a:ext cx="417646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космонавт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   </a:t>
            </a:r>
            <a:r>
              <a:rPr lang="ru-RU" sz="4400" b="1" dirty="0" smtClean="0"/>
              <a:t>Космонавт </a:t>
            </a:r>
            <a:r>
              <a:rPr lang="ru-RU" sz="4400" dirty="0" smtClean="0"/>
              <a:t>сидит в ракете,</a:t>
            </a:r>
            <a:br>
              <a:rPr lang="ru-RU" sz="4400" dirty="0" smtClean="0"/>
            </a:br>
            <a:r>
              <a:rPr lang="ru-RU" sz="4400" dirty="0" smtClean="0"/>
              <a:t>Позабыв про все на свете —</a:t>
            </a:r>
            <a:br>
              <a:rPr lang="ru-RU" sz="4400" dirty="0" smtClean="0"/>
            </a:br>
            <a:r>
              <a:rPr lang="ru-RU" sz="4400" dirty="0" smtClean="0"/>
              <a:t>На орбите как назло</a:t>
            </a:r>
            <a:br>
              <a:rPr lang="ru-RU" sz="4400" dirty="0" smtClean="0"/>
            </a:br>
            <a:r>
              <a:rPr lang="ru-RU" sz="4400" dirty="0" smtClean="0"/>
              <a:t>Появилось …</a:t>
            </a:r>
          </a:p>
          <a:p>
            <a:endParaRPr lang="ru-RU" dirty="0"/>
          </a:p>
        </p:txBody>
      </p:sp>
      <p:pic>
        <p:nvPicPr>
          <p:cNvPr id="4" name="Рисунок 3" descr="н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4392488" cy="3062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3356992"/>
            <a:ext cx="216024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нло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8229600" cy="1143000"/>
          </a:xfrm>
        </p:spPr>
        <p:txBody>
          <a:bodyPr/>
          <a:lstStyle/>
          <a:p>
            <a:r>
              <a:rPr lang="ru-RU" b="1" dirty="0" smtClean="0"/>
              <a:t>НЛО </a:t>
            </a:r>
            <a:r>
              <a:rPr lang="ru-RU" dirty="0" smtClean="0"/>
              <a:t>летит к соседу</a:t>
            </a:r>
            <a:br>
              <a:rPr lang="ru-RU" dirty="0" smtClean="0"/>
            </a:br>
            <a:r>
              <a:rPr lang="ru-RU" dirty="0" smtClean="0"/>
              <a:t>Из созвездья Андромеды,</a:t>
            </a:r>
            <a:br>
              <a:rPr lang="ru-RU" dirty="0" smtClean="0"/>
            </a:br>
            <a:r>
              <a:rPr lang="ru-RU" dirty="0" smtClean="0"/>
              <a:t>В нем от скуки волком воет</a:t>
            </a:r>
            <a:br>
              <a:rPr lang="ru-RU" dirty="0" smtClean="0"/>
            </a:br>
            <a:r>
              <a:rPr lang="ru-RU" dirty="0" smtClean="0"/>
              <a:t>Злой зеленый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уманои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023148"/>
            <a:ext cx="2952328" cy="3834852"/>
          </a:xfrm>
        </p:spPr>
      </p:pic>
      <p:sp>
        <p:nvSpPr>
          <p:cNvPr id="5" name="TextBox 4"/>
          <p:cNvSpPr txBox="1"/>
          <p:nvPr/>
        </p:nvSpPr>
        <p:spPr>
          <a:xfrm>
            <a:off x="4499992" y="3645024"/>
            <a:ext cx="446449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гуманоид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8229600" cy="1143000"/>
          </a:xfrm>
        </p:spPr>
        <p:txBody>
          <a:bodyPr/>
          <a:lstStyle/>
          <a:p>
            <a:r>
              <a:rPr lang="ru-RU" b="1" dirty="0" smtClean="0"/>
              <a:t>Гуманоид </a:t>
            </a:r>
            <a:r>
              <a:rPr lang="ru-RU" dirty="0" smtClean="0"/>
              <a:t>с курса сбился,</a:t>
            </a:r>
            <a:br>
              <a:rPr lang="ru-RU" dirty="0" smtClean="0"/>
            </a:br>
            <a:r>
              <a:rPr lang="ru-RU" dirty="0" smtClean="0"/>
              <a:t>В трех планетах заблудился,</a:t>
            </a:r>
            <a:br>
              <a:rPr lang="ru-RU" dirty="0" smtClean="0"/>
            </a:br>
            <a:r>
              <a:rPr lang="ru-RU" dirty="0" smtClean="0"/>
              <a:t>Если звездной карты нету,</a:t>
            </a:r>
            <a:br>
              <a:rPr lang="ru-RU" dirty="0" smtClean="0"/>
            </a:br>
            <a:r>
              <a:rPr lang="ru-RU" dirty="0" smtClean="0"/>
              <a:t>Не поможет скорость…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в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3621752"/>
            <a:ext cx="4104456" cy="3078342"/>
          </a:xfrm>
        </p:spPr>
      </p:pic>
      <p:sp>
        <p:nvSpPr>
          <p:cNvPr id="5" name="TextBox 4"/>
          <p:cNvSpPr txBox="1"/>
          <p:nvPr/>
        </p:nvSpPr>
        <p:spPr>
          <a:xfrm>
            <a:off x="5724128" y="4224863"/>
            <a:ext cx="309634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света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3_BK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93_BK5</Template>
  <TotalTime>159</TotalTime>
  <Words>43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93_BK5</vt:lpstr>
      <vt:lpstr>Викторина</vt:lpstr>
      <vt:lpstr>Презентация PowerPoint</vt:lpstr>
      <vt:lpstr>Телескопом сотни лет Изучают жизнь планет. Нам расскажет обо всем Умный дядя … </vt:lpstr>
      <vt:lpstr> </vt:lpstr>
      <vt:lpstr>До Луны не может птица Долететь и прилуниться, Но зато умеет это Делать быстрая … </vt:lpstr>
      <vt:lpstr>Презентация PowerPoint</vt:lpstr>
      <vt:lpstr>Презентация PowerPoint</vt:lpstr>
      <vt:lpstr>НЛО летит к соседу Из созвездья Андромеды, В нем от скуки волком воет Злой зеленый … </vt:lpstr>
      <vt:lpstr>Гуманоид с курса сбился, В трех планетах заблудился, Если звездной карты нету, Не поможет скорость… </vt:lpstr>
      <vt:lpstr>Свет быстрее всех летает, Километры не считает. Дарит Солнце жизнь планетам, Нам — тепло, хвосты — … </vt:lpstr>
      <vt:lpstr>Всё комета облетела, Всё на небе осмотрела. Видит, в космосе нора — Это черная … </vt:lpstr>
      <vt:lpstr>В черных дырах темнота Чем-то черным занята. Там окончил свой полет Межпланетный … </vt:lpstr>
      <vt:lpstr>Звездолет - стальная птица, Он быстрее света мчится. Познает на практике Звездные … </vt:lpstr>
      <vt:lpstr>А галактики летят Врассыпную как хотят. Очень здоровенная Эта вся вселенная! </vt:lpstr>
      <vt:lpstr>Презентацию подготовила учитель ГБОУ СОШ № 2048 г. Москвы Мадоян Мария Степановна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Admin</dc:creator>
  <cp:lastModifiedBy>user</cp:lastModifiedBy>
  <cp:revision>16</cp:revision>
  <dcterms:created xsi:type="dcterms:W3CDTF">2013-03-28T17:59:31Z</dcterms:created>
  <dcterms:modified xsi:type="dcterms:W3CDTF">2013-03-29T05:21:37Z</dcterms:modified>
</cp:coreProperties>
</file>