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78" r:id="rId4"/>
    <p:sldId id="280" r:id="rId5"/>
    <p:sldId id="283" r:id="rId6"/>
    <p:sldId id="282" r:id="rId7"/>
    <p:sldId id="286" r:id="rId8"/>
    <p:sldId id="277" r:id="rId9"/>
    <p:sldId id="270" r:id="rId10"/>
    <p:sldId id="281" r:id="rId11"/>
    <p:sldId id="295" r:id="rId12"/>
    <p:sldId id="298" r:id="rId13"/>
    <p:sldId id="274" r:id="rId14"/>
    <p:sldId id="279" r:id="rId15"/>
    <p:sldId id="291" r:id="rId16"/>
    <p:sldId id="299" r:id="rId17"/>
    <p:sldId id="300" r:id="rId18"/>
    <p:sldId id="272" r:id="rId19"/>
    <p:sldId id="288" r:id="rId20"/>
    <p:sldId id="285" r:id="rId21"/>
    <p:sldId id="271" r:id="rId22"/>
    <p:sldId id="289" r:id="rId23"/>
    <p:sldId id="275" r:id="rId24"/>
    <p:sldId id="293" r:id="rId25"/>
    <p:sldId id="276" r:id="rId26"/>
    <p:sldId id="284" r:id="rId27"/>
    <p:sldId id="263" r:id="rId28"/>
    <p:sldId id="292" r:id="rId29"/>
    <p:sldId id="294" r:id="rId30"/>
    <p:sldId id="273" r:id="rId31"/>
    <p:sldId id="287" r:id="rId32"/>
    <p:sldId id="262" r:id="rId33"/>
    <p:sldId id="261" r:id="rId34"/>
    <p:sldId id="256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%D0%BF%D0%BE%D1%80%D0%BE%D0%B4_%D0%BA%D0%BE%D1%88%D0%B5%D0%B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F%D0%B8%D1%81%D0%BE%D0%BA_%D0%BF%D0%BE%D1%80%D0%BE%D0%B4_%D0%BA%D0%BE%D1%88%D0%B5%D0%B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%D0%BF%D0%BE%D1%80%D0%BE%D0%B4_%D0%BA%D0%BE%D1%88%D0%B5%D0%BA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yclowiki.org/wiki/%D0%A4%D0%B0%D0%B9%D0%BB:Cat-elf.jpg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data.cyclowiki.org/images/7/78/Cat-elf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1%80%D0%BE%D0%B4%D1%8B_%D0%BA%D0%BE%D1%88%D0%B5%D0%BA" TargetMode="External"/><Relationship Id="rId2" Type="http://schemas.openxmlformats.org/officeDocument/2006/relationships/hyperlink" Target="http://cyclowiki.org/wiki/%D0%9F%D0%BE%D1%80%D0%BE%D0%B4%D1%8B_%D0%BA%D0%BE%D1%88%D0%B5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1%D0%BF%D0%B8%D1%81%D0%BE%D0%BA_%D0%BF%D0%BE%D1%80%D0%BE%D0%B4_%D0%BA%D0%BE%D1%88%D0%B5%D0%BA" TargetMode="External"/><Relationship Id="rId4" Type="http://schemas.openxmlformats.org/officeDocument/2006/relationships/hyperlink" Target="http://cyclowiki.org/wiki/%D0%A4%D0%B0%D0%B9%D0%BB:Cat-el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wikipedia.org/wiki/%D0%A1%D0%BF%D0%B8%D1%81%D0%BE%D0%BA_%D0%BF%D0%BE%D1%80%D0%BE%D0%B4_%D0%BA%D0%BE%D1%88%D0%B5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5053"/>
              </a:avLst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Ох уж эти кошки!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571" y="501317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втор презентации – Волкова Анжела Александровна,</a:t>
            </a:r>
          </a:p>
          <a:p>
            <a:pPr algn="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читель начальных классов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ГБОУ СОШ №188 с углублённым изучением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мировой художественной культуры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г. Санкт-Петербурга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Pioner\AppData\Local\Microsoft\Windows\Temporary Internet Files\Content.IE5\MRLF093O\MM90020536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7" y="2463160"/>
            <a:ext cx="2378744" cy="20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Курильский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бобтейл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23395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5465" y="56268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2" name="Picture 2" descr="https://upload.wikimedia.org/wikipedia/commons/thumb/8/82/Kurilian_bobtail.JPG/800px-Kurilian_bobtai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0" y="1063573"/>
            <a:ext cx="4653047" cy="34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thumb/3/33/Kuril_bobtail_tishka.JPG/800px-Kuril_bobtail_tishk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943" y="2545678"/>
            <a:ext cx="4406094" cy="28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Японский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бобтейл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420" y="5346152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4401" y="5517232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2770" name="Picture 2" descr="https://upload.wikimedia.org/wikipedia/commons/thumb/6/64/Catbob.JPG/800px-Catbo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28" y="1074982"/>
            <a:ext cx="4252481" cy="41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upload.wikimedia.org/wikipedia/commons/5/56/JapaneseBobtailBlueEyedMi-k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560" y="1412776"/>
            <a:ext cx="4394579" cy="39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8739" y="4694710"/>
            <a:ext cx="4372180" cy="5429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енкская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https://upload.wikimedia.org/wikipedia/commons/7/7c/Manx_breed_cat_named_Inkk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0031" y="1268760"/>
            <a:ext cx="4669595" cy="32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5715" y="260648"/>
            <a:ext cx="3490338" cy="7417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коттиш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фолд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2" descr="https://upload.wikimedia.org/wikipedia/commons/thumb/b/ba/Scottish_Fold_-_CFF_cat_show_Heinola_2008-05-03_IMG_7882.JPG/640px-Scottish_Fold_-_CFF_cat_show_Heinola_2008-05-03_IMG_78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23246"/>
            <a:ext cx="3618728" cy="4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79912" y="116632"/>
            <a:ext cx="5110285" cy="13008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алифорнийская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сияющая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6146" name="Picture 2" descr="https://upload.wikimedia.org/wikipedia/commons/thumb/7/7f/Egyptian_Mau_Bronze.jpg/800px-Egyptian_Mau_Bronz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5459" y="1956665"/>
            <a:ext cx="38047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2304" y="4941168"/>
            <a:ext cx="3944558" cy="1044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гипетская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8" name="Picture 4" descr="https://upload.wikimedia.org/wikipedia/commons/6/6c/Star_Spangled_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54" y="767043"/>
            <a:ext cx="47652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8" name="Picture 4" descr="https://upload.wikimedia.org/wikipedia/commons/thumb/c/c4/Savannah_Cat_portrait.jpg/640px-Savannah_Cat_portrai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1895" y="1561671"/>
            <a:ext cx="3060149" cy="44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6291" y="5401157"/>
            <a:ext cx="3060149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аванна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6" descr="https://upload.wikimedia.org/wikipedia/commons/1/17/Brown_spotted_tabby_bengal_ca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55" y="620688"/>
            <a:ext cx="5681085" cy="2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3244765"/>
            <a:ext cx="4845529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енгальская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9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5067" y="836712"/>
            <a:ext cx="3382772" cy="505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ококе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5292" y="4847912"/>
            <a:ext cx="3382772" cy="583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ойгер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6" name="Picture 6" descr="https://upload.wikimedia.org/wikipedia/commons/thumb/9/94/Sokoke_dalili.jpg/800px-Sokoke_dalil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8904" y="1484784"/>
            <a:ext cx="3692974" cy="436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upload.wikimedia.org/wikipedia/commons/thumb/c/ca/Toyger_-_Cornish_Rex_presentation_show_Riihim%C3%A4ki_2008-11-16_IMG_0101.JPG/640px-Toyger_-_Cornish_Rex_presentation_show_Riihim%C3%A4ki_2008-11-16_IMG_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8" y="441209"/>
            <a:ext cx="46101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4578" name="Picture 2" descr="https://upload.wikimedia.org/wikipedia/commons/thumb/1/1a/Serengetimalecat.jpg/800px-Serengetimaleca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378" y="2132856"/>
            <a:ext cx="4740558" cy="39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3" y="5454169"/>
            <a:ext cx="3866075" cy="6194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еренгети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https://upload.wikimedia.org/wikipedia/commons/thumb/8/80/Ocicat_Charan-Rizzo_sitting.jpg/800px-Ocicat_Charan-Rizzo_sittin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6115" y="201491"/>
            <a:ext cx="4818024" cy="30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378" y="206673"/>
            <a:ext cx="382708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цикет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3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:blinds/>
      </p:transition>
    </mc:Choice>
    <mc:Fallback xmlns="">
      <p:transition spd="slow" advClick="0" advTm="7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172" name="Picture 4" descr="https://upload.wikimedia.org/wikipedia/commons/thumb/f/f0/Australian_Mist.jpg/640px-Australian_Mis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59" y="188640"/>
            <a:ext cx="4623762" cy="31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45862" y="531032"/>
            <a:ext cx="4461256" cy="1281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встралийский</a:t>
            </a: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мист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https://upload.wikimedia.org/wikipedia/commons/thumb/0/0b/Valentino.jpg/800px-Valentin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1351" y="3544993"/>
            <a:ext cx="55486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4387821"/>
            <a:ext cx="4015834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биссинская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4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834" y="260648"/>
            <a:ext cx="4453049" cy="1156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Норвежская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лесная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331" y="5589240"/>
            <a:ext cx="4068688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Мейн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-кун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8196" name="Picture 4" descr="https://upload.wikimedia.org/wikipedia/commons/b/bb/%D0%9A%D0%BE%D1%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0584"/>
            <a:ext cx="3717955" cy="48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8/81/Norwegian_forest_cat.jpg/640px-Norwegian_forest_c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46109"/>
            <a:ext cx="3528392" cy="46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4580" name="Picture 4" descr="https://upload.wikimedia.org/wikipedia/commons/thumb/2/25/Siam_lilacpoint.jpg/640px-Siam_lilacpoin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908720"/>
            <a:ext cx="3589445" cy="49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284129"/>
            <a:ext cx="3201212" cy="4656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иамская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3313" y="5200575"/>
            <a:ext cx="3200370" cy="4656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ноу-Шу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4" descr="https://upload.wikimedia.org/wikipedia/commons/thumb/4/4b/Snowshoe_%28cat%29.JPG/800px-Snowshoe_%28cat%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40768"/>
            <a:ext cx="4643956" cy="36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 dir="vert"/>
      </p:transition>
    </mc:Choice>
    <mc:Fallback xmlns="">
      <p:transition spd="slow" advClick="0" advTm="7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5053"/>
              </a:avLst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Ох уж эти кошки!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256490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 разным источникам в мире существует более 200 пород домашних кошек.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Длинношёрстные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 короткошёрстные и совсем голые, массивные и худощавые, пёстрые и полосатые, спокойные и игривые … Они такие разные! 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Посмотри внимательно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и, может,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ты узнаешь своего домашнего любимца.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3" descr="C:\Users\Pioner\AppData\Local\Microsoft\Windows\Temporary Internet Files\Content.IE5\MRLF093O\MM90020536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059352"/>
            <a:ext cx="1872208" cy="16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873" y="5222432"/>
            <a:ext cx="3665929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егдолл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1506" name="Picture 2" descr="https://upload.wikimedia.org/wikipedia/commons/thumb/6/64/Ragdoll_from_Gatil_Ragbelas.jpg/640px-Ragdoll_from_Gatil_Ragbel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8" y="332656"/>
            <a:ext cx="4912420" cy="46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45665" y="5783760"/>
            <a:ext cx="2887919" cy="417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омали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https://upload.wikimedia.org/wikipedia/ru/thumb/e/e1/%D0%A1%D0%BE%D0%BC%D0%B0%D0%BB%D0%B8%D0%B9%D1%81%D0%BA%D0%B0%D1%8F_%D0%BA%D0%BE%D1%88%D0%BA%D0%B0.jpg/640px-%D0%A1%D0%BE%D0%BC%D0%B0%D0%BB%D0%B8%D0%B9%D1%81%D0%BA%D0%B0%D1%8F_%D0%BA%D0%BE%D1%88%D0%BA%D0%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373" y="391589"/>
            <a:ext cx="3672090" cy="514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 dir="vert"/>
      </p:transition>
    </mc:Choice>
    <mc:Fallback xmlns="">
      <p:transition spd="slow" advClick="0" advTm="7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f/ff/Balinese-cat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9339" y="1844824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628" y="5334672"/>
            <a:ext cx="4807711" cy="777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алинезийская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3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9220" name="Picture 4" descr="https://upload.wikimedia.org/wikipedia/ru/0/0a/Bombayca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71" y="279125"/>
            <a:ext cx="4682784" cy="31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9339" y="401174"/>
            <a:ext cx="423270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омбейская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 dir="vert"/>
      </p:transition>
    </mc:Choice>
    <mc:Fallback xmlns="">
      <p:transition spd="slow" advClick="0" advTm="7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3880894" cy="763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ингапурская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4582" name="Picture 6" descr="https://upload.wikimedia.org/wikipedia/commons/thumb/3/31/Bugsy_outside18.jpg/640px-Bugsy_outside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3463" y="175783"/>
            <a:ext cx="2968180" cy="50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20072" y="5322954"/>
            <a:ext cx="3538867" cy="727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ибирская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626" name="Picture 2" descr="https://upload.wikimedia.org/wikipedia/commons/thumb/0/01/Kero_-_singapura_-_cropped.jpg/640px-Kero_-_singapura_-_cropp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76" y="1242903"/>
            <a:ext cx="3290187" cy="47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5124" name="Picture 4" descr="https://upload.wikimedia.org/wikipedia/commons/thumb/6/62/Kanaani_like_Cat_Tufted_Ear-My_Cat_Cirmos.JPG/640px-Kanaani_like_Cat_Tufted_Ear-My_Cat_Cirm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8" y="207060"/>
            <a:ext cx="2598850" cy="38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e/e4/Cymric_-_Norwegian_forest_cat_presentation_show_Kotka_2009-02-01_IMG_0687.JPG/640px-Cymric_-_Norwegian_forest_cat_presentation_show_Kotka_2009-02-01_IMG_068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2403" y="2492896"/>
            <a:ext cx="29209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944" y="5820000"/>
            <a:ext cx="3382772" cy="417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имрик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8" name="Picture 8" descr="https://upload.wikimedia.org/wikipedia/commons/thumb/c/c1/Veda%2Cchat-adulte-m%C3%A2le-race-korat.JPG/640px-Veda%2Cchat-adulte-m%C3%A2le-race-kora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643911"/>
            <a:ext cx="2407840" cy="44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8789" y="1586121"/>
            <a:ext cx="2979800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орат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40181"/>
            <a:ext cx="3382772" cy="417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анаани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601" y="5085184"/>
            <a:ext cx="3717662" cy="921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урецкая</a:t>
            </a: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ангора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9698" name="Picture 2" descr="https://upload.wikimedia.org/wikipedia/commons/thumb/7/74/Angora.jpg/640px-Ango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96" y="152635"/>
            <a:ext cx="4019072" cy="47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upload.wikimedia.org/wikipedia/ru/thumb/f/f7/TUV_Verdian_Cihangir_Heikki_Siltala_2%28d63%29.jpg/640px-TUV_Verdian_Cihangir_Heikki_Siltala_2%28d63%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977" y="1484784"/>
            <a:ext cx="3897734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46013" y="404664"/>
            <a:ext cx="3717662" cy="921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урецкий</a:t>
            </a: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8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4100" name="Picture 4" descr="https://upload.wikimedia.org/wikipedia/commons/f/f3/20050922Amarillo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907" y="2041967"/>
            <a:ext cx="3600400" cy="42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2197" y="5411302"/>
            <a:ext cx="4845529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агамаффин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505" y="272935"/>
            <a:ext cx="4392488" cy="1082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Невская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маскарадная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4" descr="https://upload.wikimedia.org/wikipedia/commons/1/1f/Linusnevamasquarad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441" y="260648"/>
            <a:ext cx="42853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21" y="240022"/>
            <a:ext cx="4154777" cy="6252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ималайская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8194" name="Picture 2" descr="https://upload.wikimedia.org/wikipedia/commons/thumb/b/b5/Sonny_Bunny.jpg/640px-Sonny_Bun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48" y="1052736"/>
            <a:ext cx="3407924" cy="51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8/81/Persialain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0022"/>
            <a:ext cx="3300968" cy="46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6016" y="4941168"/>
            <a:ext cx="4237072" cy="11373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ерсидская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колорпойнт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7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4/4f/Cream_tabby_exotic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27037"/>
            <a:ext cx="5184576" cy="33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945" y="4380796"/>
            <a:ext cx="3338510" cy="6380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Экзотическая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6" descr="https://upload.wikimedia.org/wikipedia/commons/b/b6/Scottish_Fold_Longhair_-_CFF_cat_show_Heinola_2008-05-03_IMG_78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1358" y="1556792"/>
            <a:ext cx="3211403" cy="46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1358" y="232084"/>
            <a:ext cx="3338510" cy="1189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Хайленд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фолд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4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0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:blinds/>
      </p:transition>
    </mc:Choice>
    <mc:Fallback xmlns="">
      <p:transition spd="slow" advClick="0" advTm="7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8676" name="Picture 4" descr="https://upload.wikimedia.org/wikipedia/commons/6/61/Chausiecatexamp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574" y="332656"/>
            <a:ext cx="4396768" cy="33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upload.wikimedia.org/wikipedia/commons/5/57/Chartreux-Bonheur-nuits_indiennes-neige2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6195" y="2629671"/>
            <a:ext cx="4171684" cy="35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332656"/>
            <a:ext cx="3626614" cy="588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аузи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8355" y="5445224"/>
            <a:ext cx="3347661" cy="7034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артрез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2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714" y="5301208"/>
            <a:ext cx="3717662" cy="705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гейская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6013" y="548680"/>
            <a:ext cx="3717662" cy="777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ванская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1746" name="Picture 2" descr="https://upload.wikimedia.org/wikipedia/commons/thumb/5/51/Aegean_cat.jpg/640px-Aegean_c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5032"/>
            <a:ext cx="3163161" cy="4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upload.wikimedia.org/wikipedia/commons/6/6f/Javanese_c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119" y="1556792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урмилла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177" y="4865024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06458" y="5589240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4" name="Picture 2" descr="https://upload.wikimedia.org/wikipedia/commons/e/e9/Male_Burmilla_cat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450" y="1124744"/>
            <a:ext cx="3911623" cy="3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thumb/2/2c/Burmilla_male-cat.jpg/640px-Burmilla_male-ca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3233" y="1111812"/>
            <a:ext cx="349134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170" name="Picture 2" descr="https://upload.wikimedia.org/wikipedia/commons/thumb/b/b0/Devon_Rex_Izzy.jpg/640px-Devon_Rex_Izz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5450" y="260647"/>
            <a:ext cx="3758576" cy="42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3737" y="4725144"/>
            <a:ext cx="3202002" cy="625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евон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4" name="Picture 6" descr="https://upload.wikimedia.org/wikipedia/commons/b/b8/BebopsLilacPrinc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76" y="1340768"/>
            <a:ext cx="3539452" cy="48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4476" y="418740"/>
            <a:ext cx="3507452" cy="7947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Корниш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014896"/>
            <a:ext cx="3888432" cy="1154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елкирк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6" name="Picture 8" descr="https://upload.wikimedia.org/wikipedia/commons/thumb/a/aa/Elmo_vom_Hause_Jung.jpg/800px-Elmo_vom_Hause_Ju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5011" y="188640"/>
            <a:ext cx="44891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166" y="202868"/>
            <a:ext cx="4244530" cy="11549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емецкий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 descr="https://upload.wikimedia.org/wikipedia/commons/2/26/Abra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166" y="2492896"/>
            <a:ext cx="4646467" cy="36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9/92/Ukrainian_Levkoy_ca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60648"/>
            <a:ext cx="3600400" cy="46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481" y="5050954"/>
            <a:ext cx="3338510" cy="10701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краинский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левкой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3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0724" name="Picture 4" descr="https://upload.wikimedia.org/wikipedia/commons/9/91/Oriental_Shorthair_Blue_Eyed_White_cat_%28juvenile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882" y="781645"/>
            <a:ext cx="43121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6666" y="4731907"/>
            <a:ext cx="3338510" cy="6380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Форин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айт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:blinds/>
      </p:transition>
    </mc:Choice>
    <mc:Fallback xmlns="">
      <p:transition spd="slow" advClick="0" advTm="7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0484" name="Picture 4" descr="https://upload.wikimedia.org/wikipedia/commons/7/78/Sphynx_pyrel_H0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213453"/>
            <a:ext cx="3456384" cy="44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5791" y="4844761"/>
            <a:ext cx="2887919" cy="9997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онской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сфинкс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86" name="Picture 6" descr="https://upload.wikimedia.org/wikipedia/commons/thumb/e/e8/Sphinx2_July_2006.jpg/640px-Sphinx2_July_20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303" y="213453"/>
            <a:ext cx="2713163" cy="51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6016" y="5445223"/>
            <a:ext cx="4176464" cy="756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анадский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сфинкс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7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7513" y="5877272"/>
            <a:ext cx="3794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8" name="Picture 2" descr="https://upload.wikimedia.org/wikipedia/commons/b/b7/Tamila_the_lilac_tabby_Peterbald_ca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0809" y="836168"/>
            <a:ext cx="3865012" cy="40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36614" y="5063267"/>
            <a:ext cx="3455866" cy="6585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етерболд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Файл:Cat-el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4148"/>
            <a:ext cx="4484076" cy="40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4654412"/>
            <a:ext cx="3253402" cy="523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Эльф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739" y="5490990"/>
            <a:ext cx="447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http://cyclowiki.org/wiki/%</a:t>
            </a:r>
            <a:r>
              <a:rPr lang="en-US" sz="1200" dirty="0" smtClean="0">
                <a:hlinkClick r:id="rId6"/>
              </a:rPr>
              <a:t>D0%A4%D0%B0%D0%B9%D0%BB:Cat-elf.jpg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97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5" y="332656"/>
            <a:ext cx="82809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Интернет ресурсы использованные при создании презентации: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Циклопедия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http://cyclowiki.org/wiki/%D0%9F%D0%BE%D1%80%D0%BE%D0%B4%D1%8B_%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D0%BA%D0%BE%D1%88%D0%B5%D0%BA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Википедия -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https://ru.wikipedia.org/wiki/%D0%9F%D0%BE%D1%80%D0%BE%D0%B4%D1%8B_%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D0%BA%D0%BE%D1%88%D0%B5%D0%BA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44" y="3104272"/>
            <a:ext cx="8239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Фотоматериалы и картинки: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hlinkClick r:id="rId4"/>
              </a:rPr>
              <a:t>http://cyclowiki.org/wiki/%D0%A4%D0%B0%D0%B9%D0%BB:Cat-elf.jpg</a:t>
            </a:r>
            <a:r>
              <a:rPr lang="ru-RU" sz="2000" dirty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https://ru.wikipedia.org/wiki/%D0%A1%D0%BF%D0%B8%D1%81%D0%BE%D0%BA_%D0%BF%D0%BE%D1%80%D0%BE%D0%B4_%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D0%BA%D0%BE%D1%88%D0%B5%D0%BA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Файл -</a:t>
            </a:r>
            <a:r>
              <a:rPr lang="en-US" sz="2000" dirty="0" smtClean="0"/>
              <a:t>C</a:t>
            </a:r>
            <a:r>
              <a:rPr lang="en-US" sz="2000" dirty="0"/>
              <a:t>:\Users\Pioner\AppData\Local\Microsoft\Windows\Temporary Internet Files\Content.IE5\2XIQL2OK\MM900205360[1].gif</a:t>
            </a:r>
            <a:r>
              <a:rPr lang="ru-RU" sz="2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0891" y="6175468"/>
            <a:ext cx="342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Санкт-Петербург, 2014 год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000">
        <p:checker dir="vert"/>
      </p:transition>
    </mc:Choice>
    <mc:Fallback xmlns="">
      <p:transition spd="slow" advClick="0" advTm="12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18948"/>
            <a:ext cx="768392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аперм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11888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5465" y="56268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386" name="Picture 2" descr="https://upload.wikimedia.org/wikipedia/commons/a/ac/Laperm_LH_red_tab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57" y="1268760"/>
            <a:ext cx="4434825" cy="33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c/c4/Laperm_SH_blackwhi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5465" y="1852394"/>
            <a:ext cx="4028674" cy="35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18948"/>
            <a:ext cx="768392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анчин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110" y="5625241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5465" y="56268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ttps://upload.wikimedia.org/wikipedia/commons/6/6e/Longhairedmunchk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10" y="980728"/>
            <a:ext cx="3672818" cy="44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upload.wikimedia.org/wikipedia/commons/2/28/Munchkinshorthai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465" y="1146417"/>
            <a:ext cx="3599657" cy="43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иксибоб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684" y="5346152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19094" y="4888182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https://upload.wikimedia.org/wikipedia/commons/thumb/f/fe/AnsonRoadIceLynx3MonthOldPixieBobfemaleLongHair.JPG/800px-AnsonRoadIceLynx3MonthOldPixieBobfemaleLongHa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450" y="1331284"/>
            <a:ext cx="3941857" cy="38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upload.wikimedia.org/wikipedia/commons/thumb/b/b8/FemalePixieBob.jpg/800px-FemalePixieBo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945" y="1770345"/>
            <a:ext cx="4485194" cy="29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ейшельская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45" y="5346152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5465" y="56268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2530" name="Picture 2" descr="https://upload.wikimedia.org/wikipedia/commons/thumb/0/0e/Seychellois_longhair-nummela_Cat_Show.JPG/640px-Seychellois_longhair-nummela_Cat_Sho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753" y="1067790"/>
            <a:ext cx="4397480" cy="41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upload.wikimedia.org/wikipedia/commons/1/15/Seychellois_at_J%C3%A4ms%C3%A4_Cat_sho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117856"/>
            <a:ext cx="3122208" cy="42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 dir="vert"/>
      </p:transition>
    </mc:Choice>
    <mc:Fallback xmlns="">
      <p:transition spd="slow" advClick="0" advTm="7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мериканский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кёрл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891" y="4811888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5465" y="56268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290" name="Picture 2" descr="https://upload.wikimedia.org/wikipedia/commons/thumb/1/17/American_curl_2.jpg/800px-American_curl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12054"/>
            <a:ext cx="4803606" cy="32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5/5f/American_curl_kitten.jpg/640px-American_curl_kitt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077441"/>
            <a:ext cx="32194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50" y="332656"/>
            <a:ext cx="8757567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мериканский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бобтейл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68" y="5373216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длинношёрстный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28" y="6353305"/>
            <a:ext cx="8922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https://ru.wikipedia.org/wiki/%D0%A1%D0%BF%D0%B8%D1%81%D0%BE%D0%BA_%D0%BF%D0%BE%D1%80%D0%BE%D0%B4_%</a:t>
            </a:r>
            <a:r>
              <a:rPr lang="en-US" sz="1200" dirty="0" smtClean="0">
                <a:hlinkClick r:id="rId2"/>
              </a:rPr>
              <a:t>D0%BA%D0%BE%D1%88%D0%B5%D0%BA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242" name="Picture 2" descr="https://upload.wikimedia.org/wikipedia/commons/thumb/3/3d/American_bobtail.jpg/640px-American_bobtai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50" y="1268760"/>
            <a:ext cx="3472260" cy="38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0/0a/TICO_%288%29.jpg/800px-TICO_%288%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1638" y="1489985"/>
            <a:ext cx="4918667" cy="26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08523" y="4565499"/>
            <a:ext cx="3904896" cy="561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короткошёрстный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529</Words>
  <Application>Microsoft Office PowerPoint</Application>
  <PresentationFormat>Экран (4:3)</PresentationFormat>
  <Paragraphs>138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стремительный</dc:creator>
  <cp:lastModifiedBy>Pioner</cp:lastModifiedBy>
  <cp:revision>39</cp:revision>
  <dcterms:created xsi:type="dcterms:W3CDTF">2014-11-13T20:17:32Z</dcterms:created>
  <dcterms:modified xsi:type="dcterms:W3CDTF">2014-12-02T20:50:25Z</dcterms:modified>
</cp:coreProperties>
</file>