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8" r:id="rId2"/>
    <p:sldId id="282" r:id="rId3"/>
    <p:sldId id="268" r:id="rId4"/>
    <p:sldId id="267" r:id="rId5"/>
    <p:sldId id="293" r:id="rId6"/>
    <p:sldId id="291" r:id="rId7"/>
    <p:sldId id="263" r:id="rId8"/>
    <p:sldId id="28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FF3399"/>
    <a:srgbClr val="FFFF00"/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8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6CA0F-499C-4FE2-8C55-DF8844A9F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98426-D372-42F1-9CED-26DEF778D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5778-3033-41C8-BF0E-8B5E17690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5D64-0A20-4483-85C2-366F39296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6C7FA-C0DA-45F3-B0C2-97884A02F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5E1F-B3BC-42DA-877D-9F705AD47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904C-94F4-41E1-B96D-8A8102DC3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0C79-17F8-46C2-B90D-F945A8226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8F83-7827-4B8E-87E8-406CC621E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5FA99-7D15-4D4E-9060-A8FF9FB42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435F-A6CF-4BFC-9807-2995C7892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B06E-2F9B-4212-90C1-12CB99465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F557-49B5-4CE4-8B18-00DBEB7E9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3616-F3A5-4A40-BC5B-29C2D9F54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4E5289F4-E566-446D-9B00-D51A69AA1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6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071546"/>
            <a:ext cx="7772400" cy="2509854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>
                <a:solidFill>
                  <a:srgbClr val="FF6600"/>
                </a:solidFill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FF660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latin typeface="Monotype Corsiva" pitchFamily="66" charset="0"/>
              </a:rPr>
              <a:t/>
            </a:r>
            <a:br>
              <a:rPr lang="ru-RU" sz="4000" b="1" i="1" dirty="0" smtClean="0">
                <a:latin typeface="Monotype Corsiva" pitchFamily="66" charset="0"/>
              </a:rPr>
            </a:br>
            <a:r>
              <a:rPr lang="ru-RU" sz="6000" dirty="0" smtClean="0">
                <a:solidFill>
                  <a:srgbClr val="FFFF00"/>
                </a:solidFill>
                <a:effectLst/>
              </a:rPr>
              <a:t>«Мой аквариум – маленькая искусственная экосистема»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857752" y="5429264"/>
            <a:ext cx="39290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ученица 3 "Б" класса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средней школы № 15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Крайнова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Елена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0645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 </a:t>
            </a:r>
            <a:r>
              <a:rPr lang="ru-RU" sz="3600" smtClean="0">
                <a:solidFill>
                  <a:schemeClr val="folHlink"/>
                </a:solidFill>
              </a:rPr>
              <a:t>«Профессии» живых  организмов</a:t>
            </a:r>
            <a:r>
              <a:rPr lang="ru-RU" smtClean="0">
                <a:solidFill>
                  <a:schemeClr val="folHlink"/>
                </a:solidFill>
              </a:rPr>
              <a:t> </a:t>
            </a:r>
          </a:p>
        </p:txBody>
      </p:sp>
      <p:pic>
        <p:nvPicPr>
          <p:cNvPr id="11268" name="Picture 6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5053013"/>
            <a:ext cx="1100137" cy="1804987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88984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Производители</a:t>
            </a:r>
            <a:r>
              <a:rPr lang="ru-RU" sz="2000" dirty="0">
                <a:solidFill>
                  <a:srgbClr val="C00000"/>
                </a:solidFill>
              </a:rPr>
              <a:t> (“кормильцы”) – живые организмы (главным образом, растения), создающие органические вещества из неорганических, минеральных веществ.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>Потребители </a:t>
            </a:r>
            <a:r>
              <a:rPr lang="ru-RU" sz="2000" dirty="0">
                <a:solidFill>
                  <a:srgbClr val="C00000"/>
                </a:solidFill>
              </a:rPr>
              <a:t>(“едоки”) - живые организмы (главным образом, животные), использующие в качестве пищи готовые органические вещества.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i="1" dirty="0">
                <a:solidFill>
                  <a:srgbClr val="C00000"/>
                </a:solidFill>
              </a:rPr>
              <a:t>Разрушители</a:t>
            </a:r>
            <a:r>
              <a:rPr lang="ru-RU" sz="2000" dirty="0">
                <a:solidFill>
                  <a:srgbClr val="C00000"/>
                </a:solidFill>
              </a:rPr>
              <a:t> (“мусорщики”) - живые организмы (главным образом, бактерии и грибы), использующие для питания остатки умерших организмов. Они перерабатывают органические вещества, разлагая их на более простые органические и минеральные вещества.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2143116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Производители</a:t>
            </a:r>
            <a:r>
              <a:rPr lang="ru-RU" sz="2400" dirty="0" smtClean="0">
                <a:solidFill>
                  <a:srgbClr val="C00000"/>
                </a:solidFill>
              </a:rPr>
              <a:t> (“кормильцы”) – живые организмы (главным образом, растения), создающие органические вещества из неорганических, минеральных веществ.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1357298"/>
            <a:ext cx="8540750" cy="502445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080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3399"/>
                </a:solidFill>
              </a:rPr>
              <a:t>Аквариумные растения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836613"/>
            <a:ext cx="8540750" cy="54721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Разрушители </a:t>
            </a:r>
            <a:br>
              <a:rPr lang="ru-RU" dirty="0" smtClean="0"/>
            </a:br>
            <a:r>
              <a:rPr lang="ru-RU" sz="2000" b="1" i="1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+mn-cs"/>
              </a:rPr>
              <a:t> Разрушители</a:t>
            </a:r>
            <a:r>
              <a:rPr lang="ru-RU" sz="2000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+mn-cs"/>
              </a:rPr>
              <a:t> (“мусорщики”) - живые организмы (главным образом, бактерии и грибы), использующие для питания остатки умерших организмов. Они перерабатывают органические вещества, разлагая их на более простые органические и минеральные вещества.</a:t>
            </a:r>
            <a:endParaRPr lang="ru-RU" dirty="0" smtClean="0"/>
          </a:p>
        </p:txBody>
      </p:sp>
      <p:sp>
        <p:nvSpPr>
          <p:cNvPr id="88083" name="Rectangle 19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71678"/>
            <a:ext cx="8540750" cy="402749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Улитка-катушка</a:t>
            </a:r>
          </a:p>
          <a:p>
            <a:pPr eaLnBrk="1" hangingPunct="1">
              <a:defRPr/>
            </a:pPr>
            <a:r>
              <a:rPr lang="ru-RU" dirty="0" err="1" smtClean="0"/>
              <a:t>Ампулярия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Рак</a:t>
            </a:r>
          </a:p>
          <a:p>
            <a:pPr eaLnBrk="1" hangingPunct="1">
              <a:defRPr/>
            </a:pPr>
            <a:r>
              <a:rPr lang="ru-RU" dirty="0" smtClean="0"/>
              <a:t>Черепаха </a:t>
            </a:r>
          </a:p>
        </p:txBody>
      </p:sp>
      <p:pic>
        <p:nvPicPr>
          <p:cNvPr id="16388" name="Picture 11" descr="улитка-катушк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06" y="4357694"/>
            <a:ext cx="1865313" cy="2135187"/>
          </a:xfrm>
          <a:noFill/>
        </p:spPr>
      </p:pic>
      <p:pic>
        <p:nvPicPr>
          <p:cNvPr id="16389" name="Picture 12" descr="ампулярия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786578" y="2500306"/>
            <a:ext cx="1876425" cy="1400175"/>
          </a:xfrm>
          <a:noFill/>
        </p:spPr>
      </p:pic>
      <p:pic>
        <p:nvPicPr>
          <p:cNvPr id="16390" name="Picture 15" descr="рак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57224" y="4857760"/>
            <a:ext cx="2305050" cy="1720850"/>
          </a:xfrm>
          <a:noFill/>
        </p:spPr>
      </p:pic>
      <p:pic>
        <p:nvPicPr>
          <p:cNvPr id="16391" name="Picture 16" descr="черепах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000760" y="4643446"/>
            <a:ext cx="2943225" cy="19224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0" y="0"/>
            <a:ext cx="5929321" cy="15541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Рыбы</a:t>
            </a:r>
            <a:br>
              <a:rPr lang="ru-RU" dirty="0" smtClean="0"/>
            </a:br>
            <a:r>
              <a:rPr lang="ru-RU" sz="2000" b="1" i="1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+mn-cs"/>
              </a:rPr>
              <a:t> Потребители </a:t>
            </a:r>
            <a:r>
              <a:rPr lang="ru-RU" sz="2000" kern="1200" dirty="0" smtClean="0">
                <a:solidFill>
                  <a:srgbClr val="C00000"/>
                </a:solidFill>
                <a:effectLst/>
                <a:latin typeface="Arial" charset="0"/>
                <a:ea typeface="+mn-ea"/>
                <a:cs typeface="+mn-cs"/>
              </a:rPr>
              <a:t>(“едоки”) - живые организмы (главным образом, животные), использующие в качестве пищи готовые органические вещества.</a:t>
            </a:r>
            <a:endParaRPr lang="ru-RU" dirty="0" smtClean="0"/>
          </a:p>
        </p:txBody>
      </p:sp>
      <p:sp>
        <p:nvSpPr>
          <p:cNvPr id="80904" name="Rectangle 8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87450" y="1484313"/>
            <a:ext cx="7353300" cy="2873381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Карась</a:t>
            </a:r>
          </a:p>
          <a:p>
            <a:pPr eaLnBrk="1" hangingPunct="1">
              <a:defRPr/>
            </a:pPr>
            <a:r>
              <a:rPr lang="ru-RU" dirty="0" smtClean="0"/>
              <a:t>Неон</a:t>
            </a:r>
          </a:p>
          <a:p>
            <a:pPr eaLnBrk="1" hangingPunct="1">
              <a:defRPr/>
            </a:pPr>
            <a:r>
              <a:rPr lang="ru-RU" dirty="0" err="1" smtClean="0"/>
              <a:t>Скалярия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Сомик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Карамелька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4340" name="Picture 13" descr="гуппи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tretch>
            <a:fillRect/>
          </a:stretch>
        </p:blipFill>
        <p:spPr>
          <a:xfrm>
            <a:off x="6000760" y="428604"/>
            <a:ext cx="2714625" cy="1810633"/>
          </a:xfrm>
          <a:noFill/>
        </p:spPr>
      </p:pic>
      <p:pic>
        <p:nvPicPr>
          <p:cNvPr id="14341" name="Picture 14" descr="меченосец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22120" y="4637088"/>
            <a:ext cx="2665698" cy="1778000"/>
          </a:xfrm>
          <a:noFill/>
        </p:spPr>
      </p:pic>
      <p:pic>
        <p:nvPicPr>
          <p:cNvPr id="14342" name="Picture 15" descr="гурами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6084888" y="4618416"/>
            <a:ext cx="2715146" cy="1810980"/>
          </a:xfrm>
          <a:noFill/>
        </p:spPr>
      </p:pic>
      <p:pic>
        <p:nvPicPr>
          <p:cNvPr id="14343" name="Picture 18" descr="сомик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3348038" y="4581525"/>
            <a:ext cx="2519362" cy="1846263"/>
          </a:xfrm>
          <a:noFill/>
        </p:spPr>
      </p:pic>
      <p:pic>
        <p:nvPicPr>
          <p:cNvPr id="9" name="Picture 15" descr="гурами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000760" y="2571744"/>
            <a:ext cx="2695575" cy="179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9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09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9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Аквариум 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2" name="Picture 4" descr="DSC00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557338"/>
            <a:ext cx="81280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0034" y="285728"/>
            <a:ext cx="7867678" cy="585791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Советы начинающим аквариумистам.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Новый аквариум нужно тщательно вымыть и положить на дно слой (4-6 см.) тщательно промытого речного песка или гальки. Класть на дно аквариума ракушки не следует, так как вода от них становится жёсткой. Водопроводную воду для аквариума отстаивают 5-7 дней.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Рыб для аквариума подбирают либо таких видов, которые обитают в природе в одних районах (географический принцип), либо таких видов, которые живут в одинаковых условиях окружающей среды (биологический принцип). Рекомендуется холодноводных рыб содержать отдельно от тепловодных, хищных – от нехищных.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Важное место в аквариуме занимают растения. Растения в аквариуме служат не только декоративным целям, но являются поставщиками кислорода. Круглый год хорошо  растут в тепловодных и холодноводных аквариумах валлиснерия, кубышка,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риччия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, элодея.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Питаются рыбки планктоном, водорослями, бактериями. Но золотое правило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аквариумиста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– не перекармливать рыбок, кормить понемногу, но часто. </a:t>
            </a:r>
            <a:endParaRPr lang="ru-RU" sz="2000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389</TotalTime>
  <Words>42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Облака</vt:lpstr>
      <vt:lpstr>  «Мой аквариум – маленькая искусственная экосистема»</vt:lpstr>
      <vt:lpstr> «Профессии» живых  организмов </vt:lpstr>
      <vt:lpstr>Производители (“кормильцы”) – живые организмы (главным образом, растения), создающие органические вещества из неорганических, минеральных веществ. </vt:lpstr>
      <vt:lpstr>Аквариумные растения</vt:lpstr>
      <vt:lpstr>Разрушители   Разрушители (“мусорщики”) - живые организмы (главным образом, бактерии и грибы), использующие для питания остатки умерших организмов. Они перерабатывают органические вещества, разлагая их на более простые органические и минеральные вещества.</vt:lpstr>
      <vt:lpstr>Рыбы  Потребители (“едоки”) - живые организмы (главным образом, животные), использующие в качестве пищи готовые органические вещества.</vt:lpstr>
      <vt:lpstr>Аквариум </vt:lpstr>
      <vt:lpstr>Советы начинающим аквариумистам. Новый аквариум нужно тщательно вымыть и положить на дно слой (4-6 см.) тщательно промытого речного песка или гальки. Класть на дно аквариума ракушки не следует, так как вода от них становится жёсткой. Водопроводную воду для аквариума отстаивают 5-7 дней. Рыб для аквариума подбирают либо таких видов, которые обитают в природе в одних районах (географический принцип), либо таких видов, которые живут в одинаковых условиях окружающей среды (биологический принцип). Рекомендуется холодноводных рыб содержать отдельно от тепловодных, хищных – от нехищных. Важное место в аквариуме занимают растения. Растения в аквариуме служат не только декоративным целям, но являются поставщиками кислорода. Круглый год хорошо  растут в тепловодных и холодноводных аквариумах валлиснерия, кубышка, риччия, элодея. Питаются рыбки планктоном, водорослями, бактериями. Но золотое правило аквариумиста – не перекармливать рыбок, кормить понемногу, но часто. 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galankina</cp:lastModifiedBy>
  <cp:revision>23</cp:revision>
  <dcterms:created xsi:type="dcterms:W3CDTF">2008-10-10T06:48:37Z</dcterms:created>
  <dcterms:modified xsi:type="dcterms:W3CDTF">2014-11-21T12:46:37Z</dcterms:modified>
</cp:coreProperties>
</file>