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1BB8D-8FB5-4DCE-B7B1-D6A0D8CBC11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05F2C-B9B6-4C06-9AB8-66106019F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1BB8D-8FB5-4DCE-B7B1-D6A0D8CBC11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05F2C-B9B6-4C06-9AB8-66106019F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1BB8D-8FB5-4DCE-B7B1-D6A0D8CBC11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05F2C-B9B6-4C06-9AB8-66106019F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1BB8D-8FB5-4DCE-B7B1-D6A0D8CBC11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05F2C-B9B6-4C06-9AB8-66106019F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1BB8D-8FB5-4DCE-B7B1-D6A0D8CBC11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05F2C-B9B6-4C06-9AB8-66106019F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1BB8D-8FB5-4DCE-B7B1-D6A0D8CBC11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05F2C-B9B6-4C06-9AB8-66106019F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1BB8D-8FB5-4DCE-B7B1-D6A0D8CBC11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05F2C-B9B6-4C06-9AB8-66106019F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1BB8D-8FB5-4DCE-B7B1-D6A0D8CBC11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05F2C-B9B6-4C06-9AB8-66106019F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1BB8D-8FB5-4DCE-B7B1-D6A0D8CBC11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05F2C-B9B6-4C06-9AB8-66106019F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1BB8D-8FB5-4DCE-B7B1-D6A0D8CBC11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05F2C-B9B6-4C06-9AB8-66106019F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1BB8D-8FB5-4DCE-B7B1-D6A0D8CBC11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05F2C-B9B6-4C06-9AB8-66106019F7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9B1BB8D-8FB5-4DCE-B7B1-D6A0D8CBC11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FB05F2C-B9B6-4C06-9AB8-66106019F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305800" cy="432048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0757" y="332656"/>
            <a:ext cx="83824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сновы светской этики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3738" y="1340768"/>
            <a:ext cx="791652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СВОБОДА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МОРАЛЬНЫЙ ВЫБОР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ЧЕЛОВЕКА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437112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Подготовила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РИНЯК НИНА ВЛАДИМИРОВНА</a:t>
            </a:r>
          </a:p>
          <a:p>
            <a:pPr algn="ctr"/>
            <a:r>
              <a:rPr lang="ru-RU" dirty="0" smtClean="0"/>
              <a:t>УЧИТЕЛЬ НАЧАЛЬНЫХ КЛАССОВ</a:t>
            </a:r>
          </a:p>
          <a:p>
            <a:pPr algn="ctr"/>
            <a:r>
              <a:rPr lang="ru-RU" dirty="0" smtClean="0"/>
              <a:t>МОУ «ЛИЦЕЙ № 1 ПОС. ЛЬВОВСКИЙ»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Декабрь 2013 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2920" y="3933056"/>
            <a:ext cx="8183880" cy="21040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жизни по-разному можно жить –</a:t>
            </a:r>
            <a:br>
              <a:rPr lang="ru-RU" sz="2800" dirty="0" smtClean="0"/>
            </a:br>
            <a:r>
              <a:rPr lang="ru-RU" sz="2800" dirty="0" smtClean="0"/>
              <a:t>Можно в беде, а можно в радости.</a:t>
            </a:r>
            <a:br>
              <a:rPr lang="ru-RU" sz="2800" dirty="0" smtClean="0"/>
            </a:br>
            <a:r>
              <a:rPr lang="ru-RU" sz="2800" dirty="0" smtClean="0"/>
              <a:t>Вовремя есть, вовремя пить,</a:t>
            </a:r>
            <a:br>
              <a:rPr lang="ru-RU" sz="2800" dirty="0" smtClean="0"/>
            </a:br>
            <a:r>
              <a:rPr lang="ru-RU" sz="2800" dirty="0" smtClean="0"/>
              <a:t>Вовремя делать гадости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Documents and Settings\Admin\Рабочий стол\IMG_26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828873"/>
            <a:ext cx="3932238" cy="2949179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IMG_26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150" y="865981"/>
            <a:ext cx="3930650" cy="2947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365104"/>
            <a:ext cx="8183880" cy="2160240"/>
          </a:xfrm>
        </p:spPr>
        <p:txBody>
          <a:bodyPr>
            <a:noAutofit/>
          </a:bodyPr>
          <a:lstStyle/>
          <a:p>
            <a:r>
              <a:rPr lang="ru-RU" sz="2800" dirty="0" smtClean="0"/>
              <a:t>А можно так:</a:t>
            </a:r>
            <a:br>
              <a:rPr lang="ru-RU" sz="2800" dirty="0" smtClean="0"/>
            </a:br>
            <a:r>
              <a:rPr lang="ru-RU" sz="2800" dirty="0" smtClean="0"/>
              <a:t>На рассвете встать –</a:t>
            </a:r>
            <a:br>
              <a:rPr lang="ru-RU" sz="2800" dirty="0" smtClean="0"/>
            </a:br>
            <a:r>
              <a:rPr lang="ru-RU" sz="2800" dirty="0" smtClean="0"/>
              <a:t>И , помышляя о чуде, </a:t>
            </a:r>
            <a:br>
              <a:rPr lang="ru-RU" sz="2800" dirty="0" smtClean="0"/>
            </a:br>
            <a:r>
              <a:rPr lang="ru-RU" sz="2800" dirty="0" smtClean="0"/>
              <a:t>Рукою, обожжённою, солнце достать</a:t>
            </a:r>
            <a:br>
              <a:rPr lang="ru-RU" sz="2800" dirty="0" smtClean="0"/>
            </a:br>
            <a:r>
              <a:rPr lang="ru-RU" sz="2800" dirty="0" smtClean="0"/>
              <a:t>И подарить его людям.</a:t>
            </a:r>
            <a:endParaRPr lang="ru-RU" sz="2800" dirty="0"/>
          </a:p>
        </p:txBody>
      </p:sp>
      <p:pic>
        <p:nvPicPr>
          <p:cNvPr id="1026" name="Picture 2" descr="C:\Documents and Settings\Admin\Рабочий стол\IMG_26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150" y="901700"/>
            <a:ext cx="3930650" cy="294798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IMG_26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901104"/>
            <a:ext cx="3932238" cy="2949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Свобода – это возможность проявления субъектом своей воли на основе осознания законов развития природы и общества; отсутствие стеснений и ограничений. ( С.И. Ожегов «Словарь русского языка»)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iголуб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76672"/>
            <a:ext cx="2880320" cy="216024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svob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4664"/>
            <a:ext cx="2952328" cy="216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183880" cy="1051560"/>
          </a:xfrm>
        </p:spPr>
        <p:txBody>
          <a:bodyPr/>
          <a:lstStyle/>
          <a:p>
            <a:r>
              <a:rPr lang="ru-RU" dirty="0" smtClean="0"/>
              <a:t>Притча «Всё в твоих руках».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aбабочка в рукахu-661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272808" cy="5454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052736"/>
            <a:ext cx="8183880" cy="4984414"/>
          </a:xfrm>
        </p:spPr>
        <p:txBody>
          <a:bodyPr/>
          <a:lstStyle/>
          <a:p>
            <a:pPr algn="ctr"/>
            <a:r>
              <a:rPr lang="ru-RU" dirty="0" smtClean="0"/>
              <a:t> Работа в группах.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1556792"/>
            <a:ext cx="3931920" cy="33626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Какой выбор стоял</a:t>
            </a:r>
          </a:p>
          <a:p>
            <a:pPr>
              <a:buNone/>
            </a:pPr>
            <a:r>
              <a:rPr lang="ru-RU" dirty="0" smtClean="0"/>
              <a:t>   перед царевной?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Что вы думаете о её поступке?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Кто из героев этой сказки ещё делал выбор?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У кого не было выбора?</a:t>
            </a:r>
            <a:endParaRPr lang="ru-RU" dirty="0"/>
          </a:p>
        </p:txBody>
      </p:sp>
      <p:pic>
        <p:nvPicPr>
          <p:cNvPr id="5122" name="Picture 2" descr="C:\Documents and Settings\Admin\Рабочий стол\сказка о мертвой царевн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3531326" cy="4389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В. Васнецов»Витязь на распутье»</a:t>
            </a:r>
            <a:endParaRPr lang="ru-RU" sz="2800" dirty="0"/>
          </a:p>
        </p:txBody>
      </p:sp>
      <p:pic>
        <p:nvPicPr>
          <p:cNvPr id="6146" name="Picture 2" descr="C:\Documents and Settings\Admin\Рабочий стол\Витязь на распуть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83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Зачем человеку нужна свобода?</a:t>
            </a:r>
            <a:endParaRPr lang="ru-RU" dirty="0"/>
          </a:p>
        </p:txBody>
      </p:sp>
      <p:pic>
        <p:nvPicPr>
          <p:cNvPr id="7170" name="Picture 2" descr="D:\анимация\clock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688" y="620688"/>
            <a:ext cx="3228224" cy="3420380"/>
          </a:xfrm>
          <a:prstGeom prst="rect">
            <a:avLst/>
          </a:prstGeom>
          <a:noFill/>
        </p:spPr>
      </p:pic>
      <p:pic>
        <p:nvPicPr>
          <p:cNvPr id="7171" name="Picture 3" descr="D:\анимация\komp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6061" y="1412775"/>
            <a:ext cx="4560018" cy="4176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476672"/>
            <a:ext cx="7771068" cy="583264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Свобода – это не праздность, а возможность свободно располагать своим временем и выбирать себе род занятий; короче говоря, быть свободным – значит не предаваться безделью, а самолично решать, что делать и чего не делать.</a:t>
            </a:r>
          </a:p>
          <a:p>
            <a:pPr>
              <a:buNone/>
            </a:pPr>
            <a:r>
              <a:rPr lang="ru-RU" sz="3600" smtClean="0"/>
              <a:t> </a:t>
            </a:r>
            <a:r>
              <a:rPr lang="ru-RU" sz="3600" smtClean="0"/>
              <a:t>                              </a:t>
            </a:r>
            <a:r>
              <a:rPr lang="ru-RU" sz="2400" dirty="0" smtClean="0"/>
              <a:t>Ж. ЛАБРЮЙЕР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114</TotalTime>
  <Words>161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   </vt:lpstr>
      <vt:lpstr>В жизни по-разному можно жить – Можно в беде, а можно в радости. Вовремя есть, вовремя пить, Вовремя делать гадости.</vt:lpstr>
      <vt:lpstr>А можно так: На рассвете встать – И , помышляя о чуде,  Рукою, обожжённою, солнце достать И подарить его людям.</vt:lpstr>
      <vt:lpstr>Свобода – это возможность проявления субъектом своей воли на основе осознания законов развития природы и общества; отсутствие стеснений и ограничений. ( С.И. Ожегов «Словарь русского языка»)</vt:lpstr>
      <vt:lpstr>Притча «Всё в твоих руках».</vt:lpstr>
      <vt:lpstr> Работа в группах.</vt:lpstr>
      <vt:lpstr>В. Васнецов»Витязь на распутье»</vt:lpstr>
      <vt:lpstr>Зачем человеку нужна свобода?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Admin</dc:creator>
  <cp:lastModifiedBy>Admin</cp:lastModifiedBy>
  <cp:revision>12</cp:revision>
  <dcterms:created xsi:type="dcterms:W3CDTF">2013-12-09T22:01:15Z</dcterms:created>
  <dcterms:modified xsi:type="dcterms:W3CDTF">2013-12-10T00:14:11Z</dcterms:modified>
</cp:coreProperties>
</file>