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57" r:id="rId5"/>
    <p:sldId id="260" r:id="rId6"/>
    <p:sldId id="261" r:id="rId7"/>
    <p:sldId id="274" r:id="rId8"/>
    <p:sldId id="275" r:id="rId9"/>
    <p:sldId id="276" r:id="rId10"/>
    <p:sldId id="284" r:id="rId11"/>
    <p:sldId id="277" r:id="rId12"/>
    <p:sldId id="285" r:id="rId13"/>
    <p:sldId id="279" r:id="rId14"/>
    <p:sldId id="286" r:id="rId15"/>
    <p:sldId id="278" r:id="rId16"/>
    <p:sldId id="280" r:id="rId17"/>
    <p:sldId id="281" r:id="rId18"/>
    <p:sldId id="268" r:id="rId19"/>
    <p:sldId id="290" r:id="rId20"/>
    <p:sldId id="295" r:id="rId21"/>
    <p:sldId id="296" r:id="rId22"/>
    <p:sldId id="297" r:id="rId23"/>
    <p:sldId id="322" r:id="rId24"/>
    <p:sldId id="323" r:id="rId25"/>
    <p:sldId id="269" r:id="rId26"/>
    <p:sldId id="298" r:id="rId27"/>
    <p:sldId id="311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270" r:id="rId36"/>
    <p:sldId id="299" r:id="rId37"/>
    <p:sldId id="271" r:id="rId38"/>
    <p:sldId id="272" r:id="rId39"/>
    <p:sldId id="318" r:id="rId40"/>
    <p:sldId id="319" r:id="rId41"/>
    <p:sldId id="316" r:id="rId42"/>
    <p:sldId id="320" r:id="rId43"/>
    <p:sldId id="321" r:id="rId44"/>
    <p:sldId id="26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80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7DAE7-EFF7-48AB-B56B-BCFC941D08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9684F-A5FE-4529-84CC-ED16E8E6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684F-A5FE-4529-84CC-ED16E8E6260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3;&#1086;&#1083;&#1091;&#1073;&#1086;&#1081;%20&#1074;&#1072;&#1075;&#1086;&#1085;.mp3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в страну умных игр»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04856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Учитель начальных классов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МБОУ «СОШ 7» г.Менделеевска Р.Т.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Николаева Валентина Александровна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ульнур\Desktop\cat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63539" cy="6335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464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6000" b="1" dirty="0" smtClean="0">
                <a:solidFill>
                  <a:srgbClr val="002060"/>
                </a:solidFill>
              </a:rPr>
              <a:t>Бородатый и рогатый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Заберётся в огород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Съест капусту и укроп.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                                  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ульнур\Desktop\1215285443_koz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152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И сметану и кефир,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Молоко и вкусный сыр,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Чтобы были мы здоровы,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Даст нам пёстрая…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ульнур\Desktop\1751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568952" cy="5505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Я хозяину служу,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Дом хозяйский сторожу.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Я рычу и громко лаю,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И чужих я прогоняю.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1454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Кто я, догадайтесь сами.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Я везу зимою сани,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Что легко скользят по снегу,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Летом я везу телегу.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Комочек пуха – длинное ухо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Прыгает ловко, любит морковку.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КОНВЕРТ № </a:t>
            </a:r>
            <a:r>
              <a:rPr lang="en-US" b="1" dirty="0" smtClean="0">
                <a:solidFill>
                  <a:srgbClr val="002060"/>
                </a:solidFill>
              </a:rPr>
              <a:t>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«Кто где живёт?» 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гульнур\Desktop\1296107057_ru109c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12768" cy="4421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dirty="0" smtClean="0"/>
              <a:t>1.    Где живёт лошадь? - в конюшне</a:t>
            </a:r>
          </a:p>
          <a:p>
            <a:r>
              <a:rPr lang="ru-RU" dirty="0" smtClean="0"/>
              <a:t>2.    Собака -  в конуре</a:t>
            </a:r>
          </a:p>
          <a:p>
            <a:r>
              <a:rPr lang="ru-RU" dirty="0" smtClean="0"/>
              <a:t>3.    Кролик  - в клетке, в крольчатнике</a:t>
            </a:r>
          </a:p>
          <a:p>
            <a:r>
              <a:rPr lang="ru-RU" dirty="0" smtClean="0"/>
              <a:t>4.    Свинья – в свинарнике</a:t>
            </a:r>
          </a:p>
          <a:p>
            <a:r>
              <a:rPr lang="ru-RU" dirty="0" smtClean="0"/>
              <a:t>5.    Кошка – в доме</a:t>
            </a:r>
          </a:p>
          <a:p>
            <a:r>
              <a:rPr lang="ru-RU" dirty="0" smtClean="0"/>
              <a:t>6.    Корова – в хлеву, в коровнике</a:t>
            </a:r>
          </a:p>
          <a:p>
            <a:r>
              <a:rPr lang="ru-RU" dirty="0" smtClean="0"/>
              <a:t>7.    Коза – в хлеву</a:t>
            </a:r>
          </a:p>
          <a:p>
            <a:r>
              <a:rPr lang="ru-RU" dirty="0" smtClean="0"/>
              <a:t>8.    Овца – в овчарне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smtClean="0">
                <a:latin typeface="Monotype Corsiva" pitchFamily="66" charset="0"/>
              </a:rPr>
              <a:t/>
            </a:r>
            <a:br>
              <a:rPr lang="en-US" sz="6600" b="1" dirty="0" smtClean="0"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Загадка:</a:t>
            </a:r>
            <a:r>
              <a:rPr lang="ru-RU" sz="6600" dirty="0" smtClean="0">
                <a:latin typeface="Monotype Corsiva" pitchFamily="66" charset="0"/>
              </a:rPr>
              <a:t/>
            </a:r>
            <a:br>
              <a:rPr lang="ru-RU" sz="6600" dirty="0" smtClean="0">
                <a:latin typeface="Monotype Corsiva" pitchFamily="66" charset="0"/>
              </a:rPr>
            </a:b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Братцы в гости снарядились,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Друг за друга уцепились,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И помчались в путь далёк,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Лишь оставили дымок.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гульнур\Desktop\0_5bd32_63130ce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45" y="908720"/>
            <a:ext cx="8631741" cy="5688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гульнур\Desktop\0_718a5_3d3b38a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219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Свинарник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гульнур\Desktop\09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хлеву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нтина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500726" cy="535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клетке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лентина\Desktop\2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3000"/>
            <a:ext cx="8072494" cy="5143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КОНВЕРТ № </a:t>
            </a:r>
            <a:r>
              <a:rPr lang="en-US" b="1" dirty="0" smtClean="0">
                <a:solidFill>
                  <a:srgbClr val="002060"/>
                </a:solidFill>
              </a:rPr>
              <a:t>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  <a:gradFill>
            <a:gsLst>
              <a:gs pos="0">
                <a:srgbClr val="00B05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</a:gradFill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Назови народные приметы»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гульнур\Desktop\1296107057_ru109c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79270"/>
            <a:ext cx="6912768" cy="4421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1.    Кошка моется – гостей зазывает.</a:t>
            </a:r>
          </a:p>
          <a:p>
            <a:r>
              <a:rPr lang="ru-RU" b="1" dirty="0" smtClean="0"/>
              <a:t>2.    Конь храпит – к вьюге.</a:t>
            </a:r>
          </a:p>
          <a:p>
            <a:r>
              <a:rPr lang="ru-RU" b="1" dirty="0" smtClean="0"/>
              <a:t>3.    Кошка мордочку прячет – к морозу.</a:t>
            </a:r>
          </a:p>
          <a:p>
            <a:r>
              <a:rPr lang="ru-RU" b="1" dirty="0" smtClean="0"/>
              <a:t>4.    Собака ест траву – к дождю.</a:t>
            </a:r>
          </a:p>
          <a:p>
            <a:r>
              <a:rPr lang="ru-RU" b="1" dirty="0" smtClean="0"/>
              <a:t>5.    Конь ложится, катается – к  теплу.</a:t>
            </a:r>
          </a:p>
          <a:p>
            <a:r>
              <a:rPr lang="ru-RU" b="1" dirty="0" smtClean="0"/>
              <a:t>6.    Кошка спит крепко – к теплу.</a:t>
            </a:r>
          </a:p>
          <a:p>
            <a:r>
              <a:rPr lang="ru-RU" b="1" dirty="0" smtClean="0"/>
              <a:t>7.    Кошка лежит брюшком кверху – к жаре.</a:t>
            </a:r>
          </a:p>
          <a:p>
            <a:r>
              <a:rPr lang="ru-RU" b="1" dirty="0" smtClean="0"/>
              <a:t>8.    Свинья чешется – к ветру.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Кошка моется – </a:t>
            </a:r>
          </a:p>
          <a:p>
            <a:pPr>
              <a:buNone/>
            </a:pP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гостей </a:t>
            </a:r>
            <a:endParaRPr lang="en-US" sz="48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зазывает</a:t>
            </a:r>
            <a:endParaRPr lang="ru-RU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гульнур\Desktop\SAGATA Club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786190"/>
            <a:ext cx="2878040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5"/>
            <a:ext cx="8075240" cy="48965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Конь храпит – </a:t>
            </a:r>
          </a:p>
          <a:p>
            <a:pPr>
              <a:buNone/>
            </a:pPr>
            <a:endParaRPr lang="ru-RU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 вьюге.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гульнур\Desktop\SAGATA Club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57628"/>
            <a:ext cx="2592288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Кошка мордочку прячет – </a:t>
            </a:r>
          </a:p>
          <a:p>
            <a:pPr>
              <a:buNone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морозу</a:t>
            </a:r>
            <a:endParaRPr lang="ru-RU" dirty="0"/>
          </a:p>
        </p:txBody>
      </p:sp>
      <p:pic>
        <p:nvPicPr>
          <p:cNvPr id="3074" name="Picture 2" descr="C:\Users\гульнур\Desktop\SAGATA Club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84984"/>
            <a:ext cx="2736303" cy="22650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ульнур\Desktop\7265616389922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634"/>
            <a:ext cx="8712968" cy="6534726"/>
          </a:xfrm>
          <a:prstGeom prst="rect">
            <a:avLst/>
          </a:prstGeom>
          <a:noFill/>
        </p:spPr>
      </p:pic>
      <p:pic>
        <p:nvPicPr>
          <p:cNvPr id="5" name="Голубой вагон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Собака ест траву – </a:t>
            </a:r>
            <a:endParaRPr lang="ru-RU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 дождю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гульнур\Desktop\SAGATA Club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357562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Конь ложится, катается – </a:t>
            </a:r>
          </a:p>
          <a:p>
            <a:pPr>
              <a:buNone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к  теплу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гульнур\Desktop\SAGATA Club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32088"/>
            <a:ext cx="1953095" cy="19530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860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Кошка спит крепко – </a:t>
            </a:r>
          </a:p>
          <a:p>
            <a:pPr>
              <a:buNone/>
            </a:pP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теплу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гульнур\Desktop\SAGATA Club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1944216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Кошка лежит брюшком кверху – </a:t>
            </a:r>
            <a:endParaRPr lang="ru-RU" sz="6600" dirty="0" smtClean="0"/>
          </a:p>
          <a:p>
            <a:pPr algn="ctr"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к жаре.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гульнур\Desktop\SAGATA Club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14818"/>
            <a:ext cx="1656184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860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Свинья чешется – </a:t>
            </a:r>
          </a:p>
          <a:p>
            <a:pPr algn="ctr">
              <a:buNone/>
            </a:pPr>
            <a:endParaRPr lang="en-US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к ветру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гульнур\Desktop\SAGATA Club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05064"/>
            <a:ext cx="2232248" cy="1781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КОНВЕРТ № </a:t>
            </a:r>
            <a:r>
              <a:rPr lang="en-US" b="1" dirty="0" smtClean="0">
                <a:solidFill>
                  <a:srgbClr val="002060"/>
                </a:solidFill>
              </a:rPr>
              <a:t>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prstTxWarp prst="textDoubleWave1">
              <a:avLst/>
            </a:prstTxWarp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гульнур\Desktop\1296107057_ru109c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120680" cy="3915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«Лошадка»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Цок, цок, цок, цок,</a:t>
            </a:r>
          </a:p>
          <a:p>
            <a:pPr>
              <a:buNone/>
            </a:pPr>
            <a:r>
              <a:rPr lang="ru-RU" b="1" dirty="0" smtClean="0"/>
              <a:t>Я лошадка – серый бок</a:t>
            </a:r>
          </a:p>
          <a:p>
            <a:pPr>
              <a:buNone/>
            </a:pPr>
            <a:r>
              <a:rPr lang="ru-RU" b="1" dirty="0" smtClean="0"/>
              <a:t>Я копытцем постучу,</a:t>
            </a:r>
          </a:p>
          <a:p>
            <a:pPr>
              <a:buNone/>
            </a:pPr>
            <a:r>
              <a:rPr lang="ru-RU" b="1" dirty="0" smtClean="0"/>
              <a:t>Если хочешь – прокачу</a:t>
            </a:r>
          </a:p>
          <a:p>
            <a:pPr>
              <a:buNone/>
            </a:pPr>
            <a:r>
              <a:rPr lang="ru-RU" b="1" dirty="0" smtClean="0"/>
              <a:t>Посмотри, как я красива,</a:t>
            </a:r>
          </a:p>
          <a:p>
            <a:pPr>
              <a:buNone/>
            </a:pPr>
            <a:r>
              <a:rPr lang="ru-RU" b="1" dirty="0" smtClean="0"/>
              <a:t>Хороши и хвост и грива.</a:t>
            </a:r>
          </a:p>
          <a:p>
            <a:pPr>
              <a:buNone/>
            </a:pPr>
            <a:r>
              <a:rPr lang="ru-RU" b="1" dirty="0" smtClean="0"/>
              <a:t>Цок, цок, цок, цок,</a:t>
            </a:r>
          </a:p>
          <a:p>
            <a:pPr>
              <a:buNone/>
            </a:pPr>
            <a:r>
              <a:rPr lang="ru-RU" b="1" dirty="0" smtClean="0"/>
              <a:t> Я лошадка – серый бок.</a:t>
            </a:r>
          </a:p>
          <a:p>
            <a:endParaRPr lang="ru-RU" dirty="0"/>
          </a:p>
        </p:txBody>
      </p:sp>
      <p:pic>
        <p:nvPicPr>
          <p:cNvPr id="9218" name="Picture 2" descr="C:\Users\гульнур\Desktop\SAGATA Club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282" y="1144962"/>
            <a:ext cx="3975718" cy="48043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КОНВЕРТ № </a:t>
            </a:r>
            <a:r>
              <a:rPr lang="en-US" b="1" dirty="0" smtClean="0">
                <a:solidFill>
                  <a:srgbClr val="002060"/>
                </a:solidFill>
              </a:rPr>
              <a:t>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 «Узнай по описанию»</a:t>
            </a:r>
          </a:p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гульнур\Desktop\1296107057_ru109c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912768" cy="4421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КОНВЕРТ № </a:t>
            </a:r>
            <a:r>
              <a:rPr lang="en-US" b="1" dirty="0" smtClean="0">
                <a:solidFill>
                  <a:srgbClr val="002060"/>
                </a:solidFill>
              </a:rPr>
              <a:t>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«Объясни словечко»</a:t>
            </a:r>
            <a:endParaRPr lang="ru-RU" sz="5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гульнур\Desktop\1296107057_ru109c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79270"/>
            <a:ext cx="6912768" cy="4421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Табун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гульнур\Desktop\3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547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Стадо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гульнур\Desktop\search_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136903" cy="50762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Свора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Отара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Пальчиковое упражнение «Котёнок»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Кусается сильно котёнок – глупыш,</a:t>
            </a:r>
          </a:p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думает это не палец, а мышь </a:t>
            </a: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(смена рук)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я же играю с тобою, малыш,</a:t>
            </a:r>
          </a:p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будешь кусаться – скажу тебе: «Кыш!»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TriangleInverted">
              <a:avLst/>
            </a:prstTxWarp>
            <a:normAutofit/>
          </a:bodyPr>
          <a:lstStyle/>
          <a:p>
            <a:pPr algn="ctr">
              <a:buNone/>
            </a:pPr>
            <a:r>
              <a:rPr lang="en-US" sz="1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r>
              <a:rPr lang="ru-RU" sz="15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ю</a:t>
            </a:r>
            <a:r>
              <a:rPr lang="ru-RU" sz="15000" b="1" dirty="0" err="1" smtClean="0">
                <a:solidFill>
                  <a:srgbClr val="FFFF00"/>
                </a:solidFill>
                <a:latin typeface="Monotype Corsiva" pitchFamily="66" charset="0"/>
              </a:rPr>
              <a:t>р</a:t>
            </a:r>
            <a:r>
              <a:rPr lang="ru-RU" sz="15000" b="1" dirty="0" err="1" smtClean="0">
                <a:solidFill>
                  <a:srgbClr val="008000"/>
                </a:solidFill>
                <a:latin typeface="Monotype Corsiva" pitchFamily="66" charset="0"/>
              </a:rPr>
              <a:t>п</a:t>
            </a:r>
            <a:r>
              <a:rPr lang="ru-RU" sz="15000" b="1" dirty="0" err="1" smtClean="0">
                <a:solidFill>
                  <a:srgbClr val="00B0F0"/>
                </a:solidFill>
                <a:latin typeface="Monotype Corsiva" pitchFamily="66" charset="0"/>
              </a:rPr>
              <a:t>р</a:t>
            </a:r>
            <a:r>
              <a:rPr lang="ru-RU" sz="15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150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endParaRPr lang="ru-RU" sz="15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КОНВЕРТ № 1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07524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en-US" b="1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«Угадай-ка!»</a:t>
            </a:r>
            <a:endParaRPr lang="ru-RU" sz="6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гульнур\Desktop\1296107057_ru109c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12768" cy="442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 меня есть пятачок,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Вместо хвостика – крючок,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В луже я лежать люблю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И похрюкивать: «Хрю, хрю!»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Я маленькая, белая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Пушистая, несмелая,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Шерсть даю своей хозяйке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На шарфы и на фуфайки</a:t>
            </a:r>
          </a:p>
          <a:p>
            <a:pPr>
              <a:buNone/>
            </a:pPr>
            <a:endParaRPr lang="ru-RU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5446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5400" b="1" dirty="0" smtClean="0">
                <a:solidFill>
                  <a:srgbClr val="002060"/>
                </a:solidFill>
              </a:rPr>
              <a:t>Хоть и бархатные лапки,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Но зовут меня «царапкой»,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Мышек ловко я ловлю,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Молоко из блюдца пью.</a:t>
            </a:r>
          </a:p>
          <a:p>
            <a:pPr>
              <a:buNone/>
            </a:pPr>
            <a:r>
              <a:rPr lang="ru-RU" dirty="0" smtClean="0"/>
              <a:t>                                   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286</Words>
  <Application>Microsoft Office PowerPoint</Application>
  <PresentationFormat>Экран (4:3)</PresentationFormat>
  <Paragraphs>160</Paragraphs>
  <Slides>44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  Тема: «Путешествие в страну умных игр» </vt:lpstr>
      <vt:lpstr> Загадка: </vt:lpstr>
      <vt:lpstr>Слайд 3</vt:lpstr>
      <vt:lpstr>Слайд 4</vt:lpstr>
      <vt:lpstr>Слайд 5</vt:lpstr>
      <vt:lpstr>КОНВЕРТ № 1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КОНВЕРТ № 2 </vt:lpstr>
      <vt:lpstr>Слайд 19</vt:lpstr>
      <vt:lpstr>Конура</vt:lpstr>
      <vt:lpstr>Слайд 21</vt:lpstr>
      <vt:lpstr>Свинарник</vt:lpstr>
      <vt:lpstr>В хлеву</vt:lpstr>
      <vt:lpstr>В клетке</vt:lpstr>
      <vt:lpstr>КОНВЕРТ № 3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КОНВЕРТ № 4 </vt:lpstr>
      <vt:lpstr> «Лошадка»  </vt:lpstr>
      <vt:lpstr>КОНВЕРТ № 5 </vt:lpstr>
      <vt:lpstr>КОНВЕРТ № 6 </vt:lpstr>
      <vt:lpstr>Слайд 39</vt:lpstr>
      <vt:lpstr>Слайд 40</vt:lpstr>
      <vt:lpstr>Слайд 41</vt:lpstr>
      <vt:lpstr>Слайд 42</vt:lpstr>
      <vt:lpstr>Слайд 43</vt:lpstr>
      <vt:lpstr>Пальчиковое упражнение «Котёнок»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гульнур</dc:creator>
  <cp:lastModifiedBy>валентина</cp:lastModifiedBy>
  <cp:revision>67</cp:revision>
  <dcterms:created xsi:type="dcterms:W3CDTF">2012-04-24T11:06:50Z</dcterms:created>
  <dcterms:modified xsi:type="dcterms:W3CDTF">2014-04-04T18:23:41Z</dcterms:modified>
</cp:coreProperties>
</file>