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152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1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8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3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0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9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1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467F-7D1F-4B8E-B44E-5731DF193A01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81C5-B8F1-43CE-A947-3489A195A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0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zastavki.com/pictures/640x480/2012/3D-graphics_slug_013812_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584" y="164592"/>
            <a:ext cx="12192000" cy="686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8951"/>
            <a:ext cx="8095488" cy="1141667"/>
          </a:xfrm>
        </p:spPr>
        <p:txBody>
          <a:bodyPr>
            <a:normAutofit/>
          </a:bodyPr>
          <a:lstStyle/>
          <a:p>
            <a:r>
              <a:rPr lang="ru-RU" sz="72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</a:t>
            </a:r>
            <a:endParaRPr lang="ru-RU" sz="7200" dirty="0">
              <a:solidFill>
                <a:srgbClr val="33CC3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0584" y="6044184"/>
            <a:ext cx="3712464" cy="658368"/>
          </a:xfrm>
        </p:spPr>
        <p:txBody>
          <a:bodyPr>
            <a:noAutofit/>
          </a:bodyPr>
          <a:lstStyle/>
          <a:p>
            <a:r>
              <a:rPr lang="ru-RU" dirty="0" smtClean="0"/>
              <a:t>Учитель Кирпищикова </a:t>
            </a:r>
            <a:r>
              <a:rPr lang="ru-RU" dirty="0" smtClean="0"/>
              <a:t>Светлана 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1555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1431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Б А К Т Е Р И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38200" y="2413318"/>
            <a:ext cx="10700208" cy="4444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– самая древняя группа организмов из ныне существующих на Земле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бактерии появились, вероятно, более 3,5 млрд лет назад и на протяжении почти миллиарда лет были единственными живыми существами на нашей планете.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это были первые представители живой природы, их тело имело примитивное строение.</a:t>
            </a:r>
          </a:p>
          <a:p>
            <a:endParaRPr lang="ru-RU" dirty="0"/>
          </a:p>
        </p:txBody>
      </p:sp>
      <p:pic>
        <p:nvPicPr>
          <p:cNvPr id="7172" name="Picture 4" descr="http://im6-tub-ru.yandex.net/i?id=362569631-2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204" y="396875"/>
            <a:ext cx="2607331" cy="188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8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3104" y="180531"/>
            <a:ext cx="9144000" cy="185174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Форма тела бактерий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разнообразные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организмы, они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68837"/>
              </p:ext>
            </p:extLst>
          </p:nvPr>
        </p:nvGraphicFramePr>
        <p:xfrm>
          <a:off x="1023702" y="2146554"/>
          <a:ext cx="10549407" cy="304800"/>
        </p:xfrm>
        <a:graphic>
          <a:graphicData uri="http://schemas.openxmlformats.org/drawingml/2006/table">
            <a:tbl>
              <a:tblPr/>
              <a:tblGrid>
                <a:gridCol w="3446369"/>
                <a:gridCol w="3551519"/>
                <a:gridCol w="355151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20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бактерии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Изображение </a:t>
                      </a:r>
                      <a:r>
                        <a:rPr lang="ru-RU" sz="20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бактерии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Форма</a:t>
                      </a:r>
                      <a:r>
                        <a:rPr lang="ru-RU" sz="2000" b="1" baseline="0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бактерии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77674"/>
              </p:ext>
            </p:extLst>
          </p:nvPr>
        </p:nvGraphicFramePr>
        <p:xfrm>
          <a:off x="1350264" y="2976146"/>
          <a:ext cx="9991344" cy="304800"/>
        </p:xfrm>
        <a:graphic>
          <a:graphicData uri="http://schemas.openxmlformats.org/drawingml/2006/table">
            <a:tbl>
              <a:tblPr/>
              <a:tblGrid>
                <a:gridCol w="2980944"/>
                <a:gridCol w="3538728"/>
                <a:gridCol w="347167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Кокки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Шарообразная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40" name="Picture 16" descr="http://biouroki.ru/content/page/685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04" y="2395728"/>
            <a:ext cx="1508760" cy="112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112588" y="3728966"/>
            <a:ext cx="2020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Палочковидная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3702" y="3794760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Бацилла</a:t>
            </a:r>
            <a:endParaRPr lang="ru-RU" b="1" dirty="0"/>
          </a:p>
        </p:txBody>
      </p:sp>
      <p:pic>
        <p:nvPicPr>
          <p:cNvPr id="1044" name="Picture 20" descr="http://biouroki.ru/content/page/685/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67" y="3522226"/>
            <a:ext cx="1398501" cy="83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biouroki.ru/content/page/685/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92" y="4471416"/>
            <a:ext cx="1993391" cy="111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363968" y="4818082"/>
            <a:ext cx="3175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Изогнутая в виде запятой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76300" y="4861961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Вибрион</a:t>
            </a:r>
            <a:endParaRPr lang="ru-RU" b="1" dirty="0"/>
          </a:p>
        </p:txBody>
      </p:sp>
      <p:pic>
        <p:nvPicPr>
          <p:cNvPr id="1049" name="Picture 25" descr="http://biouroki.ru/content/page/685/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134" y="5705856"/>
            <a:ext cx="1974977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34259" y="586942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Спирилла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20346" y="5907198"/>
            <a:ext cx="2027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Спиралевидная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3" name="Picture 19" descr="http://im7-tub-ru.yandex.net/i?id=10638591-06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99" y="392029"/>
            <a:ext cx="158361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5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98819"/>
            <a:ext cx="10747248" cy="14928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троение клетки бактерии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616" y="1618488"/>
            <a:ext cx="5916168" cy="452628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Клетка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одета особой плотной оболочкой – клеточной стенкой, которая выполняет защитную и опорную функции, а также придаёт бактерии постоянную, характерную для неё форму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Клеточная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стенка бактерии напоминает оболочку растительной клетки. Она проницаема: через неё питательные вещества свободно проходят в клетку, а продукты обмена веществ выходят в окружающую среду. Часто поверх клеточной стенки у бактерий вырабатывается дополнительный защитный слой слизи – капсула. Толщина капсулы может во много раз превышать диаметр самой клетки, но может быть и очень небольшой. Капсула – не обязательная часть клетки, она образуется в зависимости от условий, в которые попадают бактерии. Она предохраняет бактерию от высыхания.</a:t>
            </a:r>
          </a:p>
        </p:txBody>
      </p:sp>
      <p:pic>
        <p:nvPicPr>
          <p:cNvPr id="2050" name="Picture 2" descr="http://biouroki.ru/content/page/685/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337" y="2093976"/>
            <a:ext cx="5779007" cy="329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womensabworkout.com/wp-content/uploads/2010/02/germs-e12660922153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95" y="214436"/>
            <a:ext cx="1937341" cy="170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5614" y="214436"/>
            <a:ext cx="99956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</a:t>
            </a:r>
          </a:p>
          <a:p>
            <a:pPr algn="r"/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8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Способы передвижения бактерий</a:t>
            </a:r>
            <a:endParaRPr lang="ru-RU" sz="2800" b="1" i="0" dirty="0">
              <a:solidFill>
                <a:srgbClr val="0070C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5614" y="1096602"/>
            <a:ext cx="11614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                    Среди бактерий есть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подвижные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неподвижные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формы</a:t>
            </a:r>
            <a:r>
              <a:rPr lang="ru-RU" sz="20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en-US" sz="2000" b="0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                                 Подвижные передвигаются за счёт волнообразных сокращений или при помощи жгутиков (скрученные винтообразные нити), которые состоят из особого белка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флагеллина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Жгутиков может быть один или несколько. Располагаются они у одних бактерий на одном конце клетки, 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других – на двух или по всей поверхности.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494" y="3232279"/>
            <a:ext cx="112483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Но движение присуще и многим иным бактериям, у которых жгутики отсутствуют. Так, бактерии, покрытые снаружи слизью, способны к скользящему движению.</a:t>
            </a:r>
            <a:endParaRPr lang="en-US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sz="20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У некоторых лишённых жгутиков водных и почвенных бактерий в цитоплазме имеются газовые вакуоли. В клетке может быть 40-60 вакуолей. Каждая из них заполнена газом (предположительно – азотом). Регулируя количество газа в вакуолях, водные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бактерии могут погружаться в толщу воды или подниматься на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её поверхность, а почвенные бактерии – передвигаться в капиллярах почвы.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052" name="Picture 4" descr="http://biouroki.ru/content/page/685/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692" y="4939098"/>
            <a:ext cx="25431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0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yiblogcu.com/wp-content/uploads/2012/03/Scan-for-Viruses-Spyware-and-Adware-thre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39" y="453447"/>
            <a:ext cx="2295017" cy="190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1792" y="474345"/>
            <a:ext cx="111191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                   </a:t>
            </a:r>
          </a:p>
          <a:p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                               </a:t>
            </a:r>
            <a:r>
              <a:rPr lang="ru-RU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Место обитания  бактерий</a:t>
            </a:r>
            <a:endParaRPr lang="en-US" sz="28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     </a:t>
            </a:r>
          </a:p>
          <a:p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ru-RU" sz="16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силу простоты организации и неприхотливости бактерии широко распространены в природе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	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Бактерии обнаружены везде: в капле даже самой чистой родниковой воды, в крупинках почвы, в воздухе, на скалах, в полярных снегах, песках пустынь, на дне океана, в добытой с огромной глубины нефти и даже в воде горячих источников с температурой около 80ºС. Обитают они на растениях, плодах, у различных животных и у человека в кишечнике, ротовой полости, на конечностях, на поверхности тела.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Бактерии – самые мелкие и самые многочисленные живые существа. Благодаря малым размерам они легко проникают в любые трещины, щели, поры. Очень выносливы и приспособлены к различным условиям существования. Переносят высушивание, сильные холода, нагревание до 90ºС, не теряя при этом жизнеспособность.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Практически нет места на Земле, где не встречались бы бактерии, но в разных количествах. Условия жизни бактерий разнообразны. Одним из них необходим кислород воздуха, другие в нём не нуждаются и способны жить в бескислородной среде.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098" name="Picture 2" descr="http://www.gisfactory.com/wp-content/uploads/house-or-apartm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857" y="585403"/>
            <a:ext cx="1527048" cy="133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5168" y="1033271"/>
            <a:ext cx="9144000" cy="74980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бактерий в природе</a:t>
            </a:r>
            <a:b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344" y="1882966"/>
            <a:ext cx="10991088" cy="3310826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Круговорот</a:t>
            </a:r>
          </a:p>
          <a:p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– важнейшее звено общего круговорота веществ в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сложные органические вещества из углекислого газа, воды и минеральных солей почвы. Эти вещества возвращаются в почву с отмершими грибами, растениями и трупами животных. Бактерии разлагают сложные вещества на простые,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снова используют растения.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 разрушают сложные органические вещества отмерших растений и трупов животных, выделения живых организмов и разные отбросы. Питаясь этими органическими веществами, сапрофитные бактерии гниения превращают их в перегной. Это своеобразные санитары нашей планеты. Таким образом, бактерии активно участвуют в круговороте веществ в природе.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079" y="4937760"/>
            <a:ext cx="2675954" cy="1856232"/>
          </a:xfrm>
          <a:prstGeom prst="rect">
            <a:avLst/>
          </a:prstGeom>
        </p:spPr>
      </p:pic>
      <p:pic>
        <p:nvPicPr>
          <p:cNvPr id="4100" name="Picture 4" descr="http://im3-tub-ru.yandex.net/i?id=185762191-0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1" y="557784"/>
            <a:ext cx="149707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femeiastie.ro/upload/article/cover/microbi-mancarenefiar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343" y="557784"/>
            <a:ext cx="1543242" cy="154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220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Бактерии</vt:lpstr>
      <vt:lpstr>                                     Б А К Т Е Р И И</vt:lpstr>
      <vt:lpstr>                      Форма тела бактерий                     Бактерии – многочисленные и разнообразные                           организмы, они различаются по форме:  </vt:lpstr>
      <vt:lpstr>    Строение клетки бактерии </vt:lpstr>
      <vt:lpstr>Презентация PowerPoint</vt:lpstr>
      <vt:lpstr>Презентация PowerPoint</vt:lpstr>
      <vt:lpstr>Роль бактерий в природе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</dc:title>
  <dc:creator>Гога</dc:creator>
  <cp:lastModifiedBy>Кирпищикова Светлана</cp:lastModifiedBy>
  <cp:revision>26</cp:revision>
  <dcterms:created xsi:type="dcterms:W3CDTF">2013-10-28T10:37:19Z</dcterms:created>
  <dcterms:modified xsi:type="dcterms:W3CDTF">2014-12-09T08:44:23Z</dcterms:modified>
</cp:coreProperties>
</file>