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7" r:id="rId3"/>
    <p:sldId id="271" r:id="rId4"/>
    <p:sldId id="267" r:id="rId5"/>
    <p:sldId id="266" r:id="rId6"/>
    <p:sldId id="276" r:id="rId7"/>
    <p:sldId id="279" r:id="rId8"/>
    <p:sldId id="281" r:id="rId9"/>
    <p:sldId id="277" r:id="rId10"/>
    <p:sldId id="282" r:id="rId11"/>
    <p:sldId id="275" r:id="rId12"/>
    <p:sldId id="283" r:id="rId13"/>
    <p:sldId id="284" r:id="rId14"/>
    <p:sldId id="285" r:id="rId15"/>
    <p:sldId id="268" r:id="rId16"/>
    <p:sldId id="286" r:id="rId17"/>
    <p:sldId id="287" r:id="rId18"/>
    <p:sldId id="270" r:id="rId19"/>
    <p:sldId id="272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7" autoAdjust="0"/>
    <p:restoredTop sz="96305" autoAdjust="0"/>
  </p:normalViewPr>
  <p:slideViewPr>
    <p:cSldViewPr>
      <p:cViewPr varScale="1">
        <p:scale>
          <a:sx n="70" d="100"/>
          <a:sy n="70" d="100"/>
        </p:scale>
        <p:origin x="-61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57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ru-RU" smtClean="0"/>
              <a:pPr/>
              <a:t>03.04.2014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ru-RU" noProof="0" smtClean="0"/>
              <a:pPr/>
              <a:t>03.04.2014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ru-RU" noProof="0" smtClean="0"/>
              <a:pPr/>
              <a:t>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1628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154451029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Полилиния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Полилиния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Рисунок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037772369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Полилиния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Полилиния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Рисунок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2" name="Полилиния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017792386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ять изображ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Полилиния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0" name="Полилиния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2" name="Полилиния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4" name="Полилиния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Полилиния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Рисунок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864672684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pPr/>
              <a:t>03.04.2014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443261086"/>
      </p:ext>
    </p:extLst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pPr/>
              <a:t>03.04.2014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926244725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pPr/>
              <a:t>03.04.2014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035739759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279508710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pPr/>
              <a:t>03.04.2014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625302675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pPr/>
              <a:t>03.04.2014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900086281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pPr/>
              <a:t>03.04.2014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45025560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pPr/>
              <a:t>03.04.2014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580071359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pPr/>
              <a:t>03.04.2014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807354271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pPr/>
              <a:t>03.04.2014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8" name="Полилиния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Рисунок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51318867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ru-RU" noProof="0" smtClean="0"/>
              <a:pPr/>
              <a:t>03.04.2014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p:transition spd="med">
    <p:dissolv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3472" y="980728"/>
            <a:ext cx="8530208" cy="2116832"/>
          </a:xfrm>
        </p:spPr>
        <p:txBody>
          <a:bodyPr>
            <a:noAutofit/>
          </a:bodyPr>
          <a:lstStyle/>
          <a:p>
            <a:pPr algn="ctr" defTabSz="914400">
              <a:spcBef>
                <a:spcPts val="1"/>
              </a:spcBef>
              <a:buNone/>
            </a:pPr>
            <a:r>
              <a:rPr lang="ru-RU" sz="6600" b="1" i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/>
            </a:r>
            <a:br>
              <a:rPr lang="ru-RU" sz="6600" b="1" i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</a:br>
            <a:r>
              <a:rPr lang="ru-RU" sz="6600" b="1" i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/>
            </a:r>
            <a:br>
              <a:rPr lang="ru-RU" sz="6600" b="1" i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</a:br>
            <a:r>
              <a:rPr lang="ru-RU" sz="6600" b="1" i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/>
            </a:r>
            <a:br>
              <a:rPr lang="ru-RU" sz="6600" b="1" i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</a:br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/>
            </a:r>
            <a:b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</a:br>
            <a:r>
              <a:rPr lang="ru-RU" sz="6600" b="1" i="0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Словарные слова</a:t>
            </a:r>
            <a:br>
              <a:rPr lang="ru-RU" sz="6600" b="1" i="0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b="1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2 класс</a:t>
            </a:r>
            <a:endParaRPr lang="ru-RU" sz="4800" b="1" i="0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7608" y="3789040"/>
            <a:ext cx="7086600" cy="914400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spcBef>
                <a:spcPts val="12"/>
              </a:spcBef>
              <a:buNone/>
            </a:pPr>
            <a:r>
              <a:rPr lang="ru-RU" sz="2400" b="0" i="0" dirty="0" smtClean="0">
                <a:solidFill>
                  <a:srgbClr val="FF0000"/>
                </a:solidFill>
                <a:latin typeface="Times New Roman"/>
              </a:rPr>
              <a:t>Казаринова Анна Владимировна</a:t>
            </a:r>
          </a:p>
          <a:p>
            <a:pPr marL="0" indent="0" algn="r">
              <a:spcBef>
                <a:spcPts val="12"/>
              </a:spcBef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/>
              </a:rPr>
              <a:t>ГБОУ СОШ № 81 Калининского района</a:t>
            </a:r>
          </a:p>
          <a:p>
            <a:pPr marL="0" indent="0" algn="r">
              <a:spcBef>
                <a:spcPts val="12"/>
              </a:spcBef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/>
              </a:rPr>
              <a:t>г</a:t>
            </a:r>
            <a:r>
              <a:rPr lang="ru-RU" dirty="0" smtClean="0">
                <a:solidFill>
                  <a:srgbClr val="FF0000"/>
                </a:solidFill>
                <a:latin typeface="Times New Roman"/>
              </a:rPr>
              <a:t>. Санкт-Петербурга</a:t>
            </a:r>
            <a:endParaRPr lang="ru-RU" sz="2400" b="0" i="0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04709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271464" y="1268760"/>
            <a:ext cx="2952328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432" y="1556792"/>
            <a:ext cx="3707904" cy="936104"/>
          </a:xfrm>
        </p:spPr>
        <p:txBody>
          <a:bodyPr>
            <a:noAutofit/>
          </a:bodyPr>
          <a:lstStyle/>
          <a:p>
            <a:pPr algn="ctr"/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рех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31904" y="2060848"/>
            <a:ext cx="5544616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теч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е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ств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о</a:t>
            </a:r>
            <a:endParaRPr lang="ru-RU" sz="6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2344400" y="152400"/>
            <a:ext cx="1295400" cy="65532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en-US" sz="1200" b="1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выберите и удалите его. Затем нажмите значок "Вставка рисунка"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в заполнителе, чтобы вставить нужное изображение.</a:t>
            </a:r>
          </a:p>
        </p:txBody>
      </p:sp>
      <p:sp>
        <p:nvSpPr>
          <p:cNvPr id="21" name="Текст 3"/>
          <p:cNvSpPr txBox="1">
            <a:spLocks/>
          </p:cNvSpPr>
          <p:nvPr/>
        </p:nvSpPr>
        <p:spPr>
          <a:xfrm>
            <a:off x="5735960" y="3429000"/>
            <a:ext cx="417646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том</a:t>
            </a:r>
            <a:endParaRPr lang="ru-RU" sz="6600" b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12024" y="1340768"/>
            <a:ext cx="293965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года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15480" y="1916832"/>
            <a:ext cx="37444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прав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55890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2344400" y="152400"/>
            <a:ext cx="1295400" cy="65532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en-US" sz="1200" b="1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выберите и удалите его. Затем нажмите значок "Вставка рисунка"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в заполнителе, чтобы вставить нужное изображение.</a:t>
            </a:r>
          </a:p>
        </p:txBody>
      </p:sp>
      <p:sp>
        <p:nvSpPr>
          <p:cNvPr id="21" name="Текст 3"/>
          <p:cNvSpPr txBox="1">
            <a:spLocks/>
          </p:cNvSpPr>
          <p:nvPr/>
        </p:nvSpPr>
        <p:spPr>
          <a:xfrm>
            <a:off x="5879976" y="3501008"/>
            <a:ext cx="417646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ран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</a:t>
            </a:r>
            <a:endParaRPr lang="ru-RU" sz="6600" b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84032" y="1340768"/>
            <a:ext cx="298274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бота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03512" y="2348880"/>
            <a:ext cx="34563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сс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каз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55890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839416" y="2420888"/>
            <a:ext cx="4176464" cy="1097280"/>
          </a:xfrm>
        </p:spPr>
        <p:txBody>
          <a:bodyPr>
            <a:noAutofit/>
          </a:bodyPr>
          <a:lstStyle/>
          <a:p>
            <a:pPr algn="ctr"/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осс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ия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>
          <a:xfrm>
            <a:off x="5663952" y="2492896"/>
            <a:ext cx="3566160" cy="1097280"/>
          </a:xfrm>
        </p:spPr>
        <p:txBody>
          <a:bodyPr>
            <a:normAutofit/>
          </a:bodyPr>
          <a:lstStyle/>
          <a:p>
            <a:pPr algn="ctr"/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ру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сс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кий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2344400" y="152400"/>
            <a:ext cx="1295400" cy="65532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en-US" sz="1200" b="1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выберите и удалите его. Затем нажмите значок "Вставка рисунка"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в заполнителе, чтобы вставить нужное изображение.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3392" y="692696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</a:t>
            </a:r>
            <a:r>
              <a:rPr lang="ru-RU" sz="6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егод</a:t>
            </a:r>
            <a:r>
              <a:rPr lang="ru-RU" sz="60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ня</a:t>
            </a:r>
            <a:endParaRPr lang="ru-RU" sz="60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43872" y="908720"/>
            <a:ext cx="36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скольк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7448" y="2780928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скор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9456" y="4869160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слев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43872" y="4293096"/>
            <a:ext cx="3744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сн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чал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96240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1271464" y="2420888"/>
            <a:ext cx="3744416" cy="1097280"/>
          </a:xfrm>
        </p:spPr>
        <p:txBody>
          <a:bodyPr>
            <a:noAutofit/>
          </a:bodyPr>
          <a:lstStyle/>
          <a:p>
            <a:r>
              <a:rPr lang="ru-RU" sz="60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скольк</a:t>
            </a:r>
            <a:r>
              <a:rPr lang="ru-RU" sz="6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endParaRPr lang="ru-RU" sz="60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>
          <a:xfrm>
            <a:off x="5663952" y="2492896"/>
            <a:ext cx="3566160" cy="1097280"/>
          </a:xfrm>
        </p:spPr>
        <p:txBody>
          <a:bodyPr>
            <a:normAutofit/>
          </a:bodyPr>
          <a:lstStyle/>
          <a:p>
            <a:pPr algn="ctr"/>
            <a:r>
              <a:rPr lang="ru-RU" sz="60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стольк</a:t>
            </a:r>
            <a:r>
              <a:rPr lang="ru-RU" sz="6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endParaRPr lang="ru-RU" sz="60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2344400" y="152400"/>
            <a:ext cx="1295400" cy="65532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en-US" sz="1200" b="1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выберите и удалите его. Затем нажмите значок "Вставка рисунка"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в заполнителе, чтобы вставить нужное изображение.</a:t>
            </a:r>
          </a:p>
        </p:txBody>
      </p:sp>
      <p:sp>
        <p:nvSpPr>
          <p:cNvPr id="21" name="Текст 3"/>
          <p:cNvSpPr txBox="1">
            <a:spLocks/>
          </p:cNvSpPr>
          <p:nvPr/>
        </p:nvSpPr>
        <p:spPr>
          <a:xfrm>
            <a:off x="5735960" y="3429000"/>
            <a:ext cx="417646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атр</a:t>
            </a:r>
            <a:endParaRPr lang="ru-RU" sz="6600" b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40016" y="1340768"/>
            <a:ext cx="31701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</a:t>
            </a: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</a:t>
            </a: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традь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03512" y="2348880"/>
            <a:ext cx="37444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тра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вай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55890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456040" y="1412776"/>
            <a:ext cx="3888432" cy="1944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43472" y="1916832"/>
            <a:ext cx="352839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31504" y="2204864"/>
            <a:ext cx="4389120" cy="122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ул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ца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0056" y="1844824"/>
            <a:ext cx="4389120" cy="12433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век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99913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23792" y="2060848"/>
            <a:ext cx="3456384" cy="165618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432" y="2204864"/>
            <a:ext cx="9829800" cy="1082674"/>
          </a:xfrm>
        </p:spPr>
        <p:txBody>
          <a:bodyPr>
            <a:normAutofit/>
          </a:bodyPr>
          <a:lstStyle/>
          <a:p>
            <a:pPr algn="ctr"/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зык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57241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3632" y="2060848"/>
            <a:ext cx="5943600" cy="20882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Спасибо за работу</a:t>
            </a:r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!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94789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240016" y="2204864"/>
            <a:ext cx="4464496" cy="1944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9496" y="1268760"/>
            <a:ext cx="3816424" cy="1944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960096" y="2708920"/>
            <a:ext cx="3024336" cy="795867"/>
          </a:xfrm>
        </p:spPr>
        <p:txBody>
          <a:bodyPr>
            <a:noAutofit/>
          </a:bodyPr>
          <a:lstStyle/>
          <a:p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рёза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919536" y="1556792"/>
            <a:ext cx="3024336" cy="1296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ртист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73996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2344400" y="152400"/>
            <a:ext cx="1295400" cy="65532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en-US" sz="1200" b="1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выберите и удалите его. Затем нажмите значок "Вставка рисунка"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в заполнителе, чтобы вставить нужное изображение.</a:t>
            </a:r>
          </a:p>
        </p:txBody>
      </p:sp>
      <p:sp>
        <p:nvSpPr>
          <p:cNvPr id="21" name="Текст 3"/>
          <p:cNvSpPr txBox="1">
            <a:spLocks/>
          </p:cNvSpPr>
          <p:nvPr/>
        </p:nvSpPr>
        <p:spPr>
          <a:xfrm>
            <a:off x="5591944" y="1268760"/>
            <a:ext cx="417646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вдру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</a:t>
            </a:r>
            <a:endParaRPr lang="ru-RU" sz="6600" b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84018" y="2132856"/>
            <a:ext cx="337162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40016" y="3284984"/>
            <a:ext cx="31683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кру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55890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623392" y="2348880"/>
            <a:ext cx="4320480" cy="1097280"/>
          </a:xfrm>
        </p:spPr>
        <p:txBody>
          <a:bodyPr>
            <a:noAutofit/>
          </a:bodyPr>
          <a:lstStyle/>
          <a:p>
            <a:pPr marL="0" indent="0" algn="ctr" defTabSz="914400">
              <a:spcBef>
                <a:spcPts val="1800"/>
              </a:spcBef>
              <a:buNone/>
            </a:pPr>
            <a:r>
              <a:rPr lang="ru-RU" sz="6600" b="1" i="0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гражд</a:t>
            </a:r>
            <a:r>
              <a:rPr lang="ru-RU" sz="6600" b="1" i="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а</a:t>
            </a:r>
            <a:r>
              <a:rPr lang="ru-RU" sz="6600" b="1" i="0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н</a:t>
            </a:r>
            <a:r>
              <a:rPr lang="ru-RU" sz="6600" b="1" i="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е</a:t>
            </a:r>
            <a:endParaRPr lang="ru-RU" sz="6600" b="1" i="0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>
          <a:xfrm>
            <a:off x="5663952" y="2420888"/>
            <a:ext cx="3566160" cy="1097280"/>
          </a:xfrm>
        </p:spPr>
        <p:txBody>
          <a:bodyPr>
            <a:normAutofit/>
          </a:bodyPr>
          <a:lstStyle/>
          <a:p>
            <a:pPr marL="0" indent="0" algn="ctr" defTabSz="914400">
              <a:spcBef>
                <a:spcPts val="1800"/>
              </a:spcBef>
              <a:buNone/>
            </a:pPr>
            <a:r>
              <a:rPr lang="ru-RU" sz="6600" b="1" i="0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гри</a:t>
            </a:r>
            <a:r>
              <a:rPr lang="ru-RU" sz="6600" b="1" i="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пп</a:t>
            </a:r>
            <a:endParaRPr lang="ru-RU" sz="6600" b="1" i="0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344400" y="152400"/>
            <a:ext cx="1295400" cy="65532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en-US" sz="1200" b="1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выберите и удалите его. Затем нажмите значок "Вставка рисунка"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в заполнителе, чтобы вставить нужное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38644400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384032" y="836712"/>
            <a:ext cx="3600400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31504" y="404664"/>
            <a:ext cx="388843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496" y="764704"/>
            <a:ext cx="3888432" cy="1021432"/>
          </a:xfrm>
        </p:spPr>
        <p:txBody>
          <a:bodyPr>
            <a:normAutofit/>
          </a:bodyPr>
          <a:lstStyle/>
          <a:p>
            <a:pPr algn="ctr"/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рога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6816080" y="1196752"/>
            <a:ext cx="2808312" cy="115212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гда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767408" y="2420888"/>
            <a:ext cx="4320480" cy="109728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</a:t>
            </a: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</a:t>
            </a: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ндаш</a:t>
            </a:r>
            <a:endParaRPr lang="ru-RU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>
          <a:xfrm>
            <a:off x="5663952" y="2492896"/>
            <a:ext cx="3566160" cy="1097280"/>
          </a:xfrm>
        </p:spPr>
        <p:txBody>
          <a:bodyPr>
            <a:normAutofit/>
          </a:bodyPr>
          <a:lstStyle/>
          <a:p>
            <a:pPr algn="ctr"/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мон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2344400" y="152400"/>
            <a:ext cx="1295400" cy="65532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en-US" sz="1200" b="1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выберите и удалите его. Затем нажмите значок "Вставка рисунка"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в заполнителе, чтобы вставить нужное изображение.</a:t>
            </a:r>
          </a:p>
        </p:txBody>
      </p:sp>
      <p:sp>
        <p:nvSpPr>
          <p:cNvPr id="21" name="Текст 3"/>
          <p:cNvSpPr txBox="1">
            <a:spLocks/>
          </p:cNvSpPr>
          <p:nvPr/>
        </p:nvSpPr>
        <p:spPr>
          <a:xfrm>
            <a:off x="5735960" y="1268760"/>
            <a:ext cx="417646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60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</a:t>
            </a:r>
            <a:r>
              <a:rPr lang="ru-RU" sz="6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r>
              <a:rPr lang="ru-RU" sz="60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сква</a:t>
            </a:r>
            <a:endParaRPr lang="ru-RU" sz="6000" b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587074" y="2132856"/>
            <a:ext cx="376551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мал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ь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чик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84032" y="3429000"/>
            <a:ext cx="28083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55890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35760" y="1340768"/>
            <a:ext cx="3384376" cy="129614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9736" y="548680"/>
            <a:ext cx="3895328" cy="1828800"/>
          </a:xfrm>
        </p:spPr>
        <p:txBody>
          <a:bodyPr>
            <a:normAutofit/>
          </a:bodyPr>
          <a:lstStyle/>
          <a:p>
            <a:pPr algn="ctr"/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</a:t>
            </a:r>
            <a:endParaRPr lang="ru-RU" sz="66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2344400" y="152400"/>
            <a:ext cx="1295400" cy="65532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en-US" sz="1200" b="1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выберите и удалите его. Затем нажмите значок "Вставка рисунка"</a:t>
            </a:r>
          </a:p>
          <a:p>
            <a:pPr algn="l" defTabSz="914400">
              <a:buNone/>
            </a:pPr>
            <a:r>
              <a:rPr lang="en-US" sz="1200" b="0" i="1">
                <a:solidFill>
                  <a:schemeClr val="lt1"/>
                </a:solidFill>
                <a:latin typeface="Arial"/>
                <a:ea typeface="+mn-ea"/>
                <a:cs typeface="Arial"/>
              </a:rPr>
              <a:t>в заполнителе, чтобы вставить нужное изображение.</a:t>
            </a:r>
          </a:p>
        </p:txBody>
      </p:sp>
      <p:sp>
        <p:nvSpPr>
          <p:cNvPr id="21" name="Текст 3"/>
          <p:cNvSpPr txBox="1">
            <a:spLocks/>
          </p:cNvSpPr>
          <p:nvPr/>
        </p:nvSpPr>
        <p:spPr>
          <a:xfrm>
            <a:off x="5735960" y="3429000"/>
            <a:ext cx="417646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гурец</a:t>
            </a:r>
            <a:endParaRPr lang="ru-RU" sz="6600" b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06826" y="1412776"/>
            <a:ext cx="2855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ов</a:t>
            </a: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щи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71464" y="2204864"/>
            <a:ext cx="41764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6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</a:t>
            </a:r>
            <a:r>
              <a:rPr lang="ru-RU" sz="66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днажды</a:t>
            </a:r>
            <a:endParaRPr lang="ru-RU" sz="66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55890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896101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hildrenFriends_16x9_TP103896100" id="{5BC9014A-E680-4FF1-919A-F7F2C69FAA43}" vid="{DDBB3E06-5751-4A11-9985-9F8449818303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A8AACB3-7C2F-4C41-87DA-F69B5E3DE3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TS103896101</Template>
  <TotalTime>0</TotalTime>
  <Words>282</Words>
  <Application>Microsoft Office PowerPoint</Application>
  <PresentationFormat>Произвольный</PresentationFormat>
  <Paragraphs>71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TS103896101</vt:lpstr>
      <vt:lpstr>    Словарные слова 2 класс</vt:lpstr>
      <vt:lpstr>Слайд 2</vt:lpstr>
      <vt:lpstr>Слайд 3</vt:lpstr>
      <vt:lpstr>Слайд 4</vt:lpstr>
      <vt:lpstr>дорога</vt:lpstr>
      <vt:lpstr>Слайд 6</vt:lpstr>
      <vt:lpstr>Слайд 7</vt:lpstr>
      <vt:lpstr>народ</vt:lpstr>
      <vt:lpstr>Слайд 9</vt:lpstr>
      <vt:lpstr>орех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язык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2014-04-03T14:20:02Z</dcterms:created>
  <dcterms:modified xsi:type="dcterms:W3CDTF">2014-04-03T18:06:50Z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</Properties>
</file>