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0" autoAdjust="0"/>
    <p:restoredTop sz="94747" autoAdjust="0"/>
  </p:normalViewPr>
  <p:slideViewPr>
    <p:cSldViewPr>
      <p:cViewPr varScale="1">
        <p:scale>
          <a:sx n="66" d="100"/>
          <a:sy n="66" d="100"/>
        </p:scale>
        <p:origin x="-3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2D65-1E1D-4BF7-A2A9-BBF719C65E38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FE5B-AAC6-4B4B-B281-CEFEE14AA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2D65-1E1D-4BF7-A2A9-BBF719C65E38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FE5B-AAC6-4B4B-B281-CEFEE14AA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2D65-1E1D-4BF7-A2A9-BBF719C65E38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FE5B-AAC6-4B4B-B281-CEFEE14AA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2D65-1E1D-4BF7-A2A9-BBF719C65E38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FE5B-AAC6-4B4B-B281-CEFEE14AA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2D65-1E1D-4BF7-A2A9-BBF719C65E38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FE5B-AAC6-4B4B-B281-CEFEE14AA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2D65-1E1D-4BF7-A2A9-BBF719C65E38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FE5B-AAC6-4B4B-B281-CEFEE14AA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2D65-1E1D-4BF7-A2A9-BBF719C65E38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FE5B-AAC6-4B4B-B281-CEFEE14AA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2D65-1E1D-4BF7-A2A9-BBF719C65E38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FE5B-AAC6-4B4B-B281-CEFEE14AA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2D65-1E1D-4BF7-A2A9-BBF719C65E38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FE5B-AAC6-4B4B-B281-CEFEE14AA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2D65-1E1D-4BF7-A2A9-BBF719C65E38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FE5B-AAC6-4B4B-B281-CEFEE14AA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2D65-1E1D-4BF7-A2A9-BBF719C65E38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FE5B-AAC6-4B4B-B281-CEFEE14AA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42D65-1E1D-4BF7-A2A9-BBF719C65E38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1FE5B-AAC6-4B4B-B281-CEFEE14AA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Девиз урока:</a:t>
            </a:r>
            <a:endParaRPr lang="ru-RU" sz="5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« Всегда – учиться, всё – знать! Чем больше узнаешь, тем сильнее станешь»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            М.Горький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1"/>
                </a:solidFill>
              </a:rPr>
              <a:t>Учиться различать …….</a:t>
            </a:r>
          </a:p>
          <a:p>
            <a:r>
              <a:rPr lang="ru-RU" sz="6000" b="1" dirty="0" smtClean="0">
                <a:solidFill>
                  <a:schemeClr val="tx1"/>
                </a:solidFill>
              </a:rPr>
              <a:t>Узнать новое о ….</a:t>
            </a:r>
          </a:p>
          <a:p>
            <a:r>
              <a:rPr lang="ru-RU" sz="6000" b="1" dirty="0" smtClean="0">
                <a:solidFill>
                  <a:schemeClr val="tx1"/>
                </a:solidFill>
              </a:rPr>
              <a:t>Уметь оценивать…</a:t>
            </a:r>
            <a:endParaRPr lang="ru-RU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Правила работы в группе: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Помогать друг другу.</a:t>
            </a:r>
          </a:p>
          <a:p>
            <a:pPr marL="514350" indent="-51435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2. Говорить тихим голосом.</a:t>
            </a:r>
          </a:p>
          <a:p>
            <a:pPr marL="514350" indent="-51435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3.Работать активно, серьёзно относиться к поручению.</a:t>
            </a:r>
          </a:p>
          <a:p>
            <a:pPr marL="514350" indent="-51435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4.Уметь слушать других.</a:t>
            </a:r>
          </a:p>
          <a:p>
            <a:pPr marL="514350" indent="-51435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5.Отвечать за успехи каждого.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Составление кластера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52"/>
            <a:ext cx="8329642" cy="598331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1214422"/>
            <a:ext cx="2057408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71472" y="1928802"/>
            <a:ext cx="2071702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Существи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тельное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357554" y="2571744"/>
            <a:ext cx="2000264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Прилага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тельное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286512" y="2000240"/>
            <a:ext cx="214314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глагол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357818" y="1571612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6" idx="7"/>
          </p:cNvCxnSpPr>
          <p:nvPr/>
        </p:nvCxnSpPr>
        <p:spPr>
          <a:xfrm rot="10800000" flipV="1">
            <a:off x="2339780" y="1500173"/>
            <a:ext cx="946342" cy="5625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4" idx="2"/>
            <a:endCxn id="7" idx="0"/>
          </p:cNvCxnSpPr>
          <p:nvPr/>
        </p:nvCxnSpPr>
        <p:spPr>
          <a:xfrm rot="5400000">
            <a:off x="4150511" y="2335997"/>
            <a:ext cx="442922" cy="28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500034" y="3429000"/>
            <a:ext cx="1057276" cy="150019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Кто?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Что?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714480" y="3429000"/>
            <a:ext cx="1071570" cy="142876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предмет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2928926" y="4357694"/>
            <a:ext cx="1285884" cy="171451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Какой?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Какая?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Какое?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Какие?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4429124" y="4357694"/>
            <a:ext cx="1214446" cy="171451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Приз</a:t>
            </a:r>
          </a:p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нак</a:t>
            </a:r>
            <a:r>
              <a:rPr lang="ru-RU" sz="2000" b="1" dirty="0" smtClean="0">
                <a:solidFill>
                  <a:schemeClr val="tx1"/>
                </a:solidFill>
              </a:rPr>
              <a:t> пред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мета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5357818" y="3286124"/>
            <a:ext cx="1714512" cy="135732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Что делает? что сделает?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7215206" y="3286124"/>
            <a:ext cx="1785950" cy="1285884"/>
          </a:xfrm>
          <a:prstGeom prst="ellipse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Действие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предмета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rot="10800000" flipV="1">
            <a:off x="6643702" y="2928934"/>
            <a:ext cx="785818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7429520" y="2928934"/>
            <a:ext cx="642942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7" idx="4"/>
          </p:cNvCxnSpPr>
          <p:nvPr/>
        </p:nvCxnSpPr>
        <p:spPr>
          <a:xfrm rot="5400000">
            <a:off x="3457564" y="3814762"/>
            <a:ext cx="1228740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6200000" flipH="1">
            <a:off x="4050501" y="3879061"/>
            <a:ext cx="1214446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6" idx="4"/>
          </p:cNvCxnSpPr>
          <p:nvPr/>
        </p:nvCxnSpPr>
        <p:spPr>
          <a:xfrm rot="5400000">
            <a:off x="1153691" y="2975368"/>
            <a:ext cx="585799" cy="321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6" idx="4"/>
          </p:cNvCxnSpPr>
          <p:nvPr/>
        </p:nvCxnSpPr>
        <p:spPr>
          <a:xfrm rot="16200000" flipH="1">
            <a:off x="1546597" y="2903928"/>
            <a:ext cx="728674" cy="607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357554" y="1214422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Части речи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p" animBg="1"/>
      <p:bldP spid="7" grpId="0" build="p" animBg="1"/>
      <p:bldP spid="8" grpId="0" build="p" animBg="1"/>
      <p:bldP spid="27" grpId="0" build="p" animBg="1"/>
      <p:bldP spid="28" grpId="0" build="p" animBg="1"/>
      <p:bldP spid="29" grpId="0" build="p" animBg="1"/>
      <p:bldP spid="30" grpId="0" build="p" animBg="1"/>
      <p:bldP spid="31" grpId="0" build="p" animBg="1"/>
      <p:bldP spid="32" grpId="0" build="p" animBg="1"/>
      <p:bldP spid="6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 descr="209"/>
          <p:cNvPicPr>
            <a:picLocks noChangeAspect="1" noChangeArrowheads="1"/>
          </p:cNvPicPr>
          <p:nvPr/>
        </p:nvPicPr>
        <p:blipFill>
          <a:blip r:embed="rId2"/>
          <a:srcRect l="28294" t="56589"/>
          <a:stretch>
            <a:fillRect/>
          </a:stretch>
        </p:blipFill>
        <p:spPr bwMode="auto">
          <a:xfrm>
            <a:off x="0" y="0"/>
            <a:ext cx="9144000" cy="645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825500" y="836613"/>
            <a:ext cx="4824413" cy="3168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работу!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102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Девиз урока:</vt:lpstr>
      <vt:lpstr>Слайд 2</vt:lpstr>
      <vt:lpstr>Правила работы в группе:</vt:lpstr>
      <vt:lpstr>Составление кластера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Роман</dc:creator>
  <cp:lastModifiedBy>Роман</cp:lastModifiedBy>
  <cp:revision>9</cp:revision>
  <dcterms:created xsi:type="dcterms:W3CDTF">2013-11-17T11:10:53Z</dcterms:created>
  <dcterms:modified xsi:type="dcterms:W3CDTF">2013-11-24T14:56:22Z</dcterms:modified>
</cp:coreProperties>
</file>