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D376-2223-485E-8702-C1FFC53ABD1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62AEB-33D7-4B17-B235-C4A18A60B2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85728"/>
            <a:ext cx="5929354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КРАСНАЯ КНИГА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Красная книга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—список </a:t>
            </a:r>
            <a:r>
              <a:rPr lang="ru-RU" dirty="0">
                <a:solidFill>
                  <a:schemeClr val="tx1"/>
                </a:solidFill>
              </a:rPr>
              <a:t>редких и находящихся под угрозой </a:t>
            </a:r>
            <a:r>
              <a:rPr lang="ru-RU" dirty="0" smtClean="0">
                <a:solidFill>
                  <a:schemeClr val="tx1"/>
                </a:solidFill>
              </a:rPr>
              <a:t>исчезновения животных, растений и грибов.</a:t>
            </a:r>
          </a:p>
        </p:txBody>
      </p:sp>
      <p:pic>
        <p:nvPicPr>
          <p:cNvPr id="1026" name="Picture 2" descr="Главная - Part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357298"/>
            <a:ext cx="2762236" cy="270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636"/>
            <a:ext cx="8115328" cy="1482717"/>
          </a:xfrm>
        </p:spPr>
        <p:txBody>
          <a:bodyPr>
            <a:normAutofit fontScale="85000" lnSpcReduction="20000"/>
          </a:bodyPr>
          <a:lstStyle/>
          <a:p>
            <a:pPr marL="0" indent="447675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Красная книга состоит из четырех разделов. Первый раздел – чёрная книга. В ней содержатся уже вымершие виды,  </a:t>
            </a:r>
            <a:r>
              <a:rPr lang="ru-RU" dirty="0">
                <a:solidFill>
                  <a:srgbClr val="FF0000"/>
                </a:solidFill>
              </a:rPr>
              <a:t>например, </a:t>
            </a:r>
            <a:r>
              <a:rPr lang="ru-RU" dirty="0" smtClean="0">
                <a:solidFill>
                  <a:srgbClr val="FF0000"/>
                </a:solidFill>
              </a:rPr>
              <a:t>закавказский тигр и </a:t>
            </a:r>
            <a:r>
              <a:rPr lang="ru-RU" dirty="0" err="1" smtClean="0">
                <a:solidFill>
                  <a:srgbClr val="FF0000"/>
                </a:solidFill>
              </a:rPr>
              <a:t>Стеллеров</a:t>
            </a:r>
            <a:r>
              <a:rPr lang="ru-RU" dirty="0" smtClean="0">
                <a:solidFill>
                  <a:srgbClr val="FF0000"/>
                </a:solidFill>
              </a:rPr>
              <a:t> баклан.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черная книга животных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587215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9B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214950"/>
            <a:ext cx="8186766" cy="1268403"/>
          </a:xfrm>
        </p:spPr>
        <p:txBody>
          <a:bodyPr>
            <a:normAutofit fontScale="92500" lnSpcReduction="20000"/>
          </a:bodyPr>
          <a:lstStyle/>
          <a:p>
            <a:pPr marL="0" indent="444500" algn="just">
              <a:buNone/>
            </a:pPr>
            <a:r>
              <a:rPr lang="ru-RU" dirty="0" smtClean="0"/>
              <a:t>Второй раздел – красная книга. В ней содержатся вымирающие виды: красный </a:t>
            </a:r>
            <a:r>
              <a:rPr lang="ru-RU" dirty="0"/>
              <a:t>волк, амурский </a:t>
            </a:r>
            <a:r>
              <a:rPr lang="ru-RU" dirty="0" smtClean="0"/>
              <a:t>тигр и снежный барс.</a:t>
            </a:r>
            <a:endParaRPr lang="ru-RU" dirty="0"/>
          </a:p>
        </p:txBody>
      </p:sp>
      <p:pic>
        <p:nvPicPr>
          <p:cNvPr id="4098" name="Picture 2" descr="И растения Астраханского края, занесённые в Красную книгу Уч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52"/>
            <a:ext cx="5000660" cy="4979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500702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800" dirty="0" smtClean="0"/>
              <a:t>Третий раздел – жёлтая книга. В ней содержатся редкие виды: </a:t>
            </a:r>
            <a:r>
              <a:rPr lang="ru-RU" sz="2800" dirty="0" err="1" smtClean="0"/>
              <a:t>розовый</a:t>
            </a:r>
            <a:r>
              <a:rPr lang="ru-RU" sz="2800" dirty="0" smtClean="0"/>
              <a:t> </a:t>
            </a:r>
            <a:r>
              <a:rPr lang="ru-RU" sz="2800" dirty="0"/>
              <a:t>фламинго, </a:t>
            </a:r>
            <a:r>
              <a:rPr lang="ru-RU" sz="2800" dirty="0" smtClean="0"/>
              <a:t>джейран.</a:t>
            </a:r>
            <a:endParaRPr lang="ru-RU" sz="2800" dirty="0"/>
          </a:p>
        </p:txBody>
      </p:sp>
      <p:pic>
        <p:nvPicPr>
          <p:cNvPr id="16386" name="Picture 2" descr="Джейран (лат. Gazella subgutturosa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52"/>
            <a:ext cx="528641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886348"/>
            <a:ext cx="8229600" cy="1685924"/>
          </a:xfrm>
        </p:spPr>
        <p:txBody>
          <a:bodyPr/>
          <a:lstStyle/>
          <a:p>
            <a:pPr marL="0" indent="463550" algn="just">
              <a:buNone/>
            </a:pPr>
            <a:r>
              <a:rPr lang="ru-RU" dirty="0" smtClean="0"/>
              <a:t>Четвертый раздел – зеленая книга. В ней содержатся восстановленные виды: речной бобр, лось.</a:t>
            </a:r>
          </a:p>
          <a:p>
            <a:pPr marL="0" indent="463550" algn="just">
              <a:buNone/>
            </a:pPr>
            <a:endParaRPr lang="ru-RU" dirty="0"/>
          </a:p>
        </p:txBody>
      </p:sp>
      <p:pic>
        <p:nvPicPr>
          <p:cNvPr id="17410" name="Picture 2" descr="Софт - ProgramSoft Главная стран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8600" y="71451"/>
            <a:ext cx="5376606" cy="4714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marL="0" lvl="0" indent="265113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Сохранить природу нам поможет соблюдение простых правил: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Не </a:t>
            </a:r>
            <a:r>
              <a:rPr lang="ru-RU" b="1" dirty="0">
                <a:solidFill>
                  <a:srgbClr val="0070C0"/>
                </a:solidFill>
              </a:rPr>
              <a:t>ловите бабочек, стрекоз, жуков!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Не </a:t>
            </a:r>
            <a:r>
              <a:rPr lang="ru-RU" b="1" dirty="0">
                <a:solidFill>
                  <a:srgbClr val="0070C0"/>
                </a:solidFill>
              </a:rPr>
              <a:t>ломайте ветки деревьев и кустарников!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Убирайте </a:t>
            </a:r>
            <a:r>
              <a:rPr lang="ru-RU" b="1" dirty="0">
                <a:solidFill>
                  <a:srgbClr val="0070C0"/>
                </a:solidFill>
              </a:rPr>
              <a:t>за собой мусор! Не оставляйте его на природе!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При </a:t>
            </a:r>
            <a:r>
              <a:rPr lang="ru-RU" b="1" dirty="0">
                <a:solidFill>
                  <a:srgbClr val="0070C0"/>
                </a:solidFill>
              </a:rPr>
              <a:t>сборе трав, плодов и грибов бережно относитесь к тому, на чем они росли!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Не </a:t>
            </a:r>
            <a:r>
              <a:rPr lang="ru-RU" b="1" dirty="0">
                <a:solidFill>
                  <a:srgbClr val="0070C0"/>
                </a:solidFill>
              </a:rPr>
              <a:t>ловите детенышей диких животных и не уносите их домой!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КРАСНАЯ КНИГА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BEST XP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</dc:title>
  <dc:creator>Alex033</dc:creator>
  <cp:lastModifiedBy>USER</cp:lastModifiedBy>
  <cp:revision>6</cp:revision>
  <dcterms:created xsi:type="dcterms:W3CDTF">2014-11-23T16:04:06Z</dcterms:created>
  <dcterms:modified xsi:type="dcterms:W3CDTF">2014-12-01T16:37:16Z</dcterms:modified>
</cp:coreProperties>
</file>