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0" r:id="rId15"/>
    <p:sldId id="26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4BF1-83E4-4812-AC3C-1F61440D56BF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9B59-7042-4C3F-8BB5-DED91F95B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/>
              <a:t>Гигиена.</a:t>
            </a:r>
            <a:endParaRPr lang="ru-RU" sz="8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</a:t>
            </a:r>
            <a:r>
              <a:rPr lang="ru-RU" b="1" dirty="0"/>
              <a:t>древности люди считали причиной болезней неблагосклонность богов. Однако уже тогда они создали правила, которые надо было соблюдать, чтобы сохранить здоровье. Такие правила называются гигиеной. В мифах Древней Греции рассказывается о боге врачевания Асклепии. Он учился врачебной науке у мудрого кентавра </a:t>
            </a:r>
            <a:r>
              <a:rPr lang="ru-RU" b="1" dirty="0" err="1"/>
              <a:t>Хирона</a:t>
            </a:r>
            <a:r>
              <a:rPr lang="ru-RU" b="1" dirty="0"/>
              <a:t>, знавшего секреты лечебных трав, и со временем превзошел своего учителя. Он научился готовить лекарства даже из змеиного яда.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det06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28"/>
            <a:ext cx="5072098" cy="63579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мывание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0"/>
            <a:ext cx="4862534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тье ру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5143536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х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42942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800" b="1" dirty="0" smtClean="0"/>
              <a:t>Ранку</a:t>
            </a:r>
            <a:r>
              <a:rPr lang="ru-RU" sz="4800" b="1" dirty="0"/>
              <a:t>, возникшую в результате пореза, рекомендуется промыть перекисью водорода; ее края надо обработать раствором йода. Поверхность ранки следует залепить бактерицидным пластырем. Он содержит вещества, убивающие попавших в ранку бактерий.</a:t>
            </a:r>
          </a:p>
          <a:p>
            <a:endParaRPr lang="ru-RU" sz="4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6000" b="1" dirty="0" smtClean="0"/>
              <a:t>Бактерии </a:t>
            </a:r>
            <a:r>
              <a:rPr lang="ru-RU" sz="6000" b="1" dirty="0"/>
              <a:t>могут размножаться и на коже человека. Поэтому минимум раз в неделю надо принять душ или ванну, а лицо мыть с мылом каждый день. 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бен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54007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cle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500042"/>
            <a:ext cx="3167078" cy="607223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  </a:t>
            </a:r>
            <a:r>
              <a:rPr lang="ru-RU" sz="4800" b="1" dirty="0" smtClean="0"/>
              <a:t>Поэтому </a:t>
            </a:r>
            <a:r>
              <a:rPr lang="ru-RU" sz="4800" b="1" dirty="0"/>
              <a:t>Асклепия часто изображали с посохом, который </a:t>
            </a:r>
            <a:r>
              <a:rPr lang="ru-RU" sz="4800" b="1" dirty="0" smtClean="0"/>
              <a:t>обвивает </a:t>
            </a:r>
            <a:r>
              <a:rPr lang="ru-RU" sz="4800" b="1" dirty="0"/>
              <a:t>змея. До сих пор символом медицины является мудрая змея, которая внимательно изучает налитое в чашу лекарство. </a:t>
            </a:r>
            <a:endParaRPr lang="ru-RU" sz="4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800" b="1" dirty="0" smtClean="0"/>
              <a:t>У </a:t>
            </a:r>
            <a:r>
              <a:rPr lang="ru-RU" sz="4800" b="1" dirty="0"/>
              <a:t>Асклепия было две дочери </a:t>
            </a:r>
            <a:r>
              <a:rPr lang="ru-RU" sz="4800" b="1" dirty="0" smtClean="0"/>
              <a:t>- </a:t>
            </a:r>
            <a:r>
              <a:rPr lang="ru-RU" sz="4800" b="1" dirty="0" err="1"/>
              <a:t>Гигиея</a:t>
            </a:r>
            <a:r>
              <a:rPr lang="ru-RU" sz="4800" b="1" dirty="0"/>
              <a:t> и Панацея. Они помогали своему отцу лечить людей. Отсюда возникло слово «гигиена» и выражение «панацея от всех бед», то есть спасительное средство от хворей и прочих неприятностей.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ygi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85728"/>
            <a:ext cx="2828940" cy="62151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5800" b="1" dirty="0" smtClean="0"/>
              <a:t>    Для </a:t>
            </a:r>
            <a:r>
              <a:rPr lang="ru-RU" sz="5800" b="1" dirty="0"/>
              <a:t>того чтобы обезопасить себя от заражения кишечными паразитами и болезнетворными микроорганизмами, надо соблюдать простейшие правила гигиены.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Правила гигиены.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следует пить сырую воду. </a:t>
            </a:r>
          </a:p>
          <a:p>
            <a:r>
              <a:rPr lang="ru-RU" b="1" dirty="0" smtClean="0"/>
              <a:t>Перед каждым приемом пищи надо мыть руки с мылом.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Есть можно только мытые овощи и фрукты.</a:t>
            </a:r>
          </a:p>
          <a:p>
            <a:r>
              <a:rPr lang="ru-RU" b="1" dirty="0" smtClean="0"/>
              <a:t>Ногти надо регулярно подстригать, для того чтобы не создавать под ними для бактерий бесплатный санаторий.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И, конечно, два раза в день чистить зубы.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de003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14290"/>
            <a:ext cx="5286412" cy="63579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det02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214290"/>
            <a:ext cx="5214974" cy="64294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284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Гигиена.</vt:lpstr>
      <vt:lpstr>Слайд 2</vt:lpstr>
      <vt:lpstr>Слайд 3</vt:lpstr>
      <vt:lpstr>Слайд 4</vt:lpstr>
      <vt:lpstr>Слайд 5</vt:lpstr>
      <vt:lpstr>Слайд 6</vt:lpstr>
      <vt:lpstr>Правила гигиены.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Гигиена.</dc:title>
  <dc:creator>1</dc:creator>
  <cp:lastModifiedBy>1</cp:lastModifiedBy>
  <cp:revision>5</cp:revision>
  <dcterms:created xsi:type="dcterms:W3CDTF">2013-11-28T13:48:06Z</dcterms:created>
  <dcterms:modified xsi:type="dcterms:W3CDTF">2014-11-24T13:28:54Z</dcterms:modified>
</cp:coreProperties>
</file>