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293" r:id="rId3"/>
    <p:sldId id="308" r:id="rId4"/>
    <p:sldId id="256" r:id="rId5"/>
    <p:sldId id="280" r:id="rId6"/>
    <p:sldId id="281" r:id="rId7"/>
    <p:sldId id="282" r:id="rId8"/>
    <p:sldId id="283" r:id="rId9"/>
    <p:sldId id="284" r:id="rId10"/>
    <p:sldId id="286" r:id="rId11"/>
    <p:sldId id="288" r:id="rId12"/>
    <p:sldId id="290" r:id="rId13"/>
    <p:sldId id="305" r:id="rId14"/>
    <p:sldId id="306" r:id="rId15"/>
    <p:sldId id="300" r:id="rId16"/>
    <p:sldId id="309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CC27-C363-4CB4-9572-E88D36944F1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9D87-C6C1-4C80-8428-5EDB9806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27AC-640F-4E6B-A597-78715EA15D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Проверим, кто был внимательным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4038600" cy="1152128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1763688" y="3356992"/>
            <a:ext cx="4038600" cy="1152128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8200" y="4437111"/>
            <a:ext cx="4038600" cy="16938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Работая в парах, заполните диаграмму в ТПО №63</a:t>
            </a:r>
          </a:p>
          <a:p>
            <a:r>
              <a:rPr lang="ru-RU" dirty="0" smtClean="0"/>
              <a:t>Вспомните какая поверхность в Ставропольском крае.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2132856"/>
            <a:ext cx="4248472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Степь ковыльн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28600"/>
            <a:ext cx="7924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5791200"/>
            <a:ext cx="845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Степь ковыльная  П. Гречишкин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предгорье Кавказ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572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72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Предгорье Кавказа  П. Гречишкин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Сингеле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76250"/>
            <a:ext cx="8305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615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/>
              <a:t>Сингелей  П.Гречишкин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013"/>
            <a:ext cx="7777162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Иван Васильевич </a:t>
            </a:r>
            <a:r>
              <a:rPr lang="ru-RU" sz="3200" b="1" dirty="0" err="1">
                <a:solidFill>
                  <a:srgbClr val="FF0000"/>
                </a:solidFill>
              </a:rPr>
              <a:t>Кашпуров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Стихотворение «Ставрополье» (1962)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3600450" cy="53736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                             СТАВРОПОЛЬЕ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Я видел Ставрополье на картинах,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в окно вагона, через дым костров…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u="sng" dirty="0"/>
              <a:t>Лежит оно в равнинах и горбинах,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u="sng" dirty="0"/>
              <a:t>лежит на стыке четырёх ветров.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Здесь голубые облака гороха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и голубой полыни облака,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и за людьми на динамичный грохот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в степную марь торопится река.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Здесь мериносы ноги моют в росах,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метёлки проса – словно бьют ключи,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и от зари расходятся прокосы,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широкие, прямые, как лучи…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Поля вплотную  подступили к сёлам.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Из сёл, в разведку выслав тополя,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сады выходят воинством весёлым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и смело наступают на поля.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Ах, Ставрополье, синий край России,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Ты - песня эскадронная отцов.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Меня сады, поля твои растили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под птичий грай и перезвон овсов.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Мне открывали даль твои рассветы,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А стрепеты - немятую траву…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u="sng" dirty="0"/>
              <a:t>Куда б меня не заманили ветры-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u="sng" dirty="0"/>
              <a:t>тебя от сердца я не оторву.</a:t>
            </a:r>
            <a:r>
              <a:rPr lang="ru-RU" sz="1600" u="sng" dirty="0"/>
              <a:t>       </a:t>
            </a:r>
            <a:endParaRPr lang="ru-RU" sz="1400" u="sng" dirty="0"/>
          </a:p>
        </p:txBody>
      </p:sp>
      <p:pic>
        <p:nvPicPr>
          <p:cNvPr id="13317" name="Picture 5" descr="простор, 1957 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1700213"/>
            <a:ext cx="3190875" cy="402907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5949950"/>
            <a:ext cx="2717800" cy="47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1400" b="1"/>
              <a:t>П.М. Гречишкин.       </a:t>
            </a:r>
          </a:p>
          <a:p>
            <a:pPr marL="342900" indent="-342900" algn="ctr"/>
            <a:r>
              <a:rPr lang="ru-RU" sz="1400" b="1"/>
              <a:t>      Простор, 1957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Ставрополье в творчестве Сергея Рыбалко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98613"/>
            <a:ext cx="7470775" cy="48545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dirty="0"/>
              <a:t>                              Моё родное Ставрополье</a:t>
            </a: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/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Мое родное Ставрополье –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Орлиный солнечный простор.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</a:t>
            </a:r>
            <a:r>
              <a:rPr lang="ru-RU" sz="1600" b="1" u="sng" dirty="0"/>
              <a:t>Люблю степей твоих раздолья,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dirty="0"/>
              <a:t> Твои папахи снежных гор.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</a:t>
            </a:r>
            <a:r>
              <a:rPr lang="ru-RU" sz="1600" b="1" u="sng" dirty="0"/>
              <a:t>Люблю, продутые ветрами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dirty="0"/>
              <a:t> Твои курганы и поля,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Казачьи песни над дворами,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Где рукоплещут тополя.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Люблю орлов, парящих в сини,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Колосья нив, и шум садов,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И зноем пахнущие дыни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На рынках шумных городов.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</a:t>
            </a:r>
            <a:r>
              <a:rPr lang="ru-RU" sz="1600" b="1" u="sng" dirty="0"/>
              <a:t>Мое родное Ставрополье,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dirty="0"/>
              <a:t> Люблю тебя я с давних пор.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dirty="0"/>
              <a:t> Во мне живут твои раздолья,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dirty="0"/>
              <a:t> Твои папахи снежных гор.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 </a:t>
            </a:r>
          </a:p>
        </p:txBody>
      </p:sp>
      <p:pic>
        <p:nvPicPr>
          <p:cNvPr id="25604" name="Picture 4" descr="родник Корыта, Ставрополь, 1952 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780928"/>
            <a:ext cx="5524374" cy="322967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220072" y="1772816"/>
            <a:ext cx="25019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b="1" dirty="0"/>
              <a:t>П.М. </a:t>
            </a:r>
            <a:r>
              <a:rPr lang="ru-RU" b="1" dirty="0" err="1"/>
              <a:t>Гречишкин</a:t>
            </a:r>
            <a:r>
              <a:rPr lang="ru-RU" b="1" dirty="0"/>
              <a:t>.       </a:t>
            </a:r>
          </a:p>
          <a:p>
            <a:pPr marL="342900" indent="-342900" algn="ctr"/>
            <a:r>
              <a:rPr lang="ru-RU" b="1" dirty="0"/>
              <a:t>      Родник Корыта, 1957 </a:t>
            </a:r>
            <a:r>
              <a:rPr lang="ru-RU" sz="1400" b="1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чём рассказала нам карта края? </a:t>
            </a:r>
          </a:p>
          <a:p>
            <a:r>
              <a:rPr lang="ru-RU" dirty="0" smtClean="0"/>
              <a:t>Что  нового узнали?</a:t>
            </a:r>
          </a:p>
          <a:p>
            <a:r>
              <a:rPr lang="ru-RU" dirty="0" smtClean="0"/>
              <a:t>Чему научились?</a:t>
            </a:r>
          </a:p>
          <a:p>
            <a:r>
              <a:rPr lang="ru-RU" dirty="0" smtClean="0"/>
              <a:t>Для чего нам это нужно?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005064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83464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Сегодня я узнал…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7360" y="4869160"/>
            <a:ext cx="260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83464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Теперь я могу…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509120"/>
            <a:ext cx="300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83464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Было интересно…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132856"/>
            <a:ext cx="2157636" cy="16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Рефлексия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517232"/>
            <a:ext cx="12961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51571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797152"/>
            <a:ext cx="122413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47971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на дом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учебнику стр. 128-129, чтение и ответы на вопросы.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Творческое задание</a:t>
            </a:r>
            <a:r>
              <a:rPr lang="ru-RU" dirty="0" smtClean="0"/>
              <a:t>: </a:t>
            </a:r>
            <a:r>
              <a:rPr lang="ru-RU" i="1" dirty="0" smtClean="0"/>
              <a:t>написать письмо другу, живущему в другом крае или области России и рассказать о своем крае, о том новом, что вы узнали на сегодняшнем уроке.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Любите и берегите нашу Родину!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esktop\Аттестация Остренко\мои фото как учителя\DSC07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3078342" cy="4104456"/>
          </a:xfrm>
          <a:prstGeom prst="rect">
            <a:avLst/>
          </a:prstGeom>
          <a:noFill/>
        </p:spPr>
      </p:pic>
      <p:pic>
        <p:nvPicPr>
          <p:cNvPr id="1027" name="Picture 3" descr="D:\Desktop\Аттестация Остренко\мои фото как учителя\DSC06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437112"/>
            <a:ext cx="3871979" cy="2088232"/>
          </a:xfrm>
          <a:prstGeom prst="rect">
            <a:avLst/>
          </a:prstGeom>
          <a:noFill/>
        </p:spPr>
      </p:pic>
      <p:pic>
        <p:nvPicPr>
          <p:cNvPr id="1028" name="Picture 4" descr="D:\Desktop\Аттестация Остренко\мои фото как учителя\DSC0602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196752"/>
            <a:ext cx="417704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Поверхность  края разнообразна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4038600" cy="1152128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Низменности</a:t>
            </a:r>
          </a:p>
          <a:p>
            <a:r>
              <a:rPr lang="ru-RU" dirty="0" smtClean="0"/>
              <a:t>( менее 200 м)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2915816" y="2708920"/>
            <a:ext cx="4038600" cy="11521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Возвышенности</a:t>
            </a:r>
          </a:p>
          <a:p>
            <a:r>
              <a:rPr lang="ru-RU" dirty="0" smtClean="0"/>
              <a:t>(200-500 м)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644008" y="1052737"/>
            <a:ext cx="4038600" cy="1152128"/>
          </a:xfrm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(более 500 м)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861048"/>
            <a:ext cx="433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центре -Ставропольская возвышенность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733256"/>
            <a:ext cx="590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востоке – Азово-Кубанская низменность</a:t>
            </a:r>
          </a:p>
          <a:p>
            <a:r>
              <a:rPr lang="ru-RU" dirty="0" smtClean="0"/>
              <a:t>На западе -</a:t>
            </a:r>
            <a:r>
              <a:rPr lang="ru-RU" dirty="0" err="1" smtClean="0"/>
              <a:t>Терско-Кумская</a:t>
            </a:r>
            <a:r>
              <a:rPr lang="ru-RU" dirty="0" smtClean="0"/>
              <a:t> низменность </a:t>
            </a:r>
          </a:p>
          <a:p>
            <a:r>
              <a:rPr lang="ru-RU" dirty="0" smtClean="0"/>
              <a:t>На севере и </a:t>
            </a:r>
            <a:r>
              <a:rPr lang="ru-RU" dirty="0" err="1" smtClean="0"/>
              <a:t>северо</a:t>
            </a:r>
            <a:r>
              <a:rPr lang="ru-RU" dirty="0" smtClean="0"/>
              <a:t>- востоке – Кума- </a:t>
            </a:r>
            <a:r>
              <a:rPr lang="ru-RU" dirty="0" err="1" smtClean="0"/>
              <a:t>Манычская</a:t>
            </a:r>
            <a:r>
              <a:rPr lang="ru-RU" dirty="0" smtClean="0"/>
              <a:t> впадина.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22048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юге- Предгорья Большого  Кавказа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Озера и реки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40 мелких и крупных озер. </a:t>
            </a:r>
          </a:p>
          <a:p>
            <a:pPr>
              <a:buNone/>
            </a:pPr>
            <a:r>
              <a:rPr lang="ru-RU" sz="2000" dirty="0" smtClean="0"/>
              <a:t>Всего в крае около 200 рек. Самые крупные реки: Кубань, Кума, Калаус, Егорлык, Терек.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Река Кум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6264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Проведём исследование по карте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15275" y="181069"/>
            <a:ext cx="5229200" cy="76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92896"/>
            <a:ext cx="5071503" cy="37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5568" y="249289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Задания группам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1группа</a:t>
            </a:r>
            <a:r>
              <a:rPr lang="ru-RU" dirty="0" smtClean="0"/>
              <a:t> Указать, с какими областями, краями  и  республиками граничит наш край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2группа  </a:t>
            </a:r>
            <a:r>
              <a:rPr lang="ru-RU" dirty="0" smtClean="0"/>
              <a:t>Обозначить 5 крупных рек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3группа</a:t>
            </a:r>
            <a:r>
              <a:rPr lang="ru-RU" dirty="0" smtClean="0"/>
              <a:t>Обозначить крупные города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ортрет Гречишк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3585610" cy="49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Посмотрим на поверхность края глазами художника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Павел </a:t>
            </a:r>
            <a:r>
              <a:rPr lang="ru-RU" b="1" dirty="0" err="1" smtClean="0"/>
              <a:t>Гречишкин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– ставропольский художник .</a:t>
            </a:r>
          </a:p>
          <a:p>
            <a:r>
              <a:rPr lang="ru-RU" b="1" dirty="0" smtClean="0"/>
              <a:t>В своих полотнах воспевает красоту и необыкновенную </a:t>
            </a:r>
          </a:p>
          <a:p>
            <a:pPr>
              <a:buNone/>
            </a:pPr>
            <a:r>
              <a:rPr lang="ru-RU" b="1" dirty="0" smtClean="0"/>
              <a:t>притягательность края.</a:t>
            </a:r>
          </a:p>
          <a:p>
            <a:pPr>
              <a:buNone/>
            </a:pPr>
            <a:r>
              <a:rPr lang="ru-RU" b="1" dirty="0" smtClean="0"/>
              <a:t>Его произведения </a:t>
            </a:r>
          </a:p>
          <a:p>
            <a:pPr>
              <a:buNone/>
            </a:pPr>
            <a:r>
              <a:rPr lang="ru-RU" b="1" dirty="0" smtClean="0"/>
              <a:t>проиллюстрируют </a:t>
            </a:r>
          </a:p>
          <a:p>
            <a:pPr>
              <a:buNone/>
            </a:pPr>
            <a:r>
              <a:rPr lang="ru-RU" b="1" dirty="0" smtClean="0"/>
              <a:t>поверхность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ущель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1288"/>
            <a:ext cx="86868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600200" y="5867400"/>
            <a:ext cx="570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Ущелье П. Гречишкин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ле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057400" y="5867400"/>
            <a:ext cx="4956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Лето П. Гречишкин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На Стрижамент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04800"/>
            <a:ext cx="77819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531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На Стрижаменте П.Гречишин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ека куба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43000" y="5638800"/>
            <a:ext cx="700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Река Кубань  П. Гречишкин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464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Проверим, кто был внимательным</vt:lpstr>
      <vt:lpstr>Поверхность  края разнообразна</vt:lpstr>
      <vt:lpstr>Озера и реки</vt:lpstr>
      <vt:lpstr>Проведём исследование по карте</vt:lpstr>
      <vt:lpstr>Посмотрим на поверхность края глазами художника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Иван Васильевич Кашпуров. Стихотворение «Ставрополье» (1962)</vt:lpstr>
      <vt:lpstr>Ставрополье в творчестве Сергея Рыбалко</vt:lpstr>
      <vt:lpstr>Итог урока</vt:lpstr>
      <vt:lpstr>Задание на дом</vt:lpstr>
      <vt:lpstr>Любите и берегите нашу Родину!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Поработаем с картой в ТПО</dc:title>
  <dc:creator>user</dc:creator>
  <cp:lastModifiedBy>user</cp:lastModifiedBy>
  <cp:revision>94</cp:revision>
  <dcterms:created xsi:type="dcterms:W3CDTF">2014-11-24T17:44:28Z</dcterms:created>
  <dcterms:modified xsi:type="dcterms:W3CDTF">2014-12-02T19:00:18Z</dcterms:modified>
</cp:coreProperties>
</file>