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7" r:id="rId3"/>
    <p:sldId id="263" r:id="rId4"/>
    <p:sldId id="258" r:id="rId5"/>
    <p:sldId id="262" r:id="rId6"/>
    <p:sldId id="259" r:id="rId7"/>
    <p:sldId id="260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CA1F-69F4-424E-B6AB-E5F5E408584E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173F9-51D2-41EA-95EB-A1F94C580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7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173F9-51D2-41EA-95EB-A1F94C5808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6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33455"/>
            <a:ext cx="8604448" cy="766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9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3066"/>
            <a:ext cx="2510583" cy="223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r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0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1" u="none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2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5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8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59432"/>
            <a:ext cx="38787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17AD-D50F-4B93-8B75-5D05CE326CD6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B9B2-588F-4804-9009-05CC9B9C0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4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5505871" cy="5904655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</a:p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2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5505871" cy="583264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наша планета Земля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a:t>
            </a:r>
          </a:p>
        </p:txBody>
      </p:sp>
    </p:spTree>
    <p:extLst>
      <p:ext uri="{BB962C8B-B14F-4D97-AF65-F5344CB8AC3E}">
        <p14:creationId xmlns:p14="http://schemas.microsoft.com/office/powerpoint/2010/main" val="1910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00808"/>
            <a:ext cx="627504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— третья планета от Солнца, самая большая по величине 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массе среди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 системы. Наша планета является единственной известной планетой во Вселенной, населённой живыми существами.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установили, что Земля образовалась приблизительно 4,54 млрд.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3528392" cy="6264696"/>
          </a:xfrm>
        </p:spPr>
        <p:txBody>
          <a:bodyPr>
            <a:no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является оазисом жизни в  безжизненной Вселенной. Температура Земли, погода, атмосфера и многое другое являются основными факторами для жизни. Дети, теперь вам есть что рассказать дома про планету Земля 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48" y="3140968"/>
            <a:ext cx="44018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16632"/>
            <a:ext cx="4709828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ребята, синие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пятна на нашей планете – это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вода: моря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 Земли - Луна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85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201622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 из космоса тоже видна как шар. Луна намного меньше нашей планеты Земля.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6872"/>
            <a:ext cx="6569555" cy="447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8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4941168"/>
            <a:ext cx="8496944" cy="1728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выглядит наша Земля с поверхности Луны.  Посмотрите, ребята, какая красивая наша планета!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16632"/>
            <a:ext cx="6426714" cy="464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924944"/>
            <a:ext cx="7522095" cy="28803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учитель начальных классов ГБОУ СОШ № 2088  Александрова Елена Евгеньевна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36194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196215-81F7-4A69-B3B8-90FE83DBF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TP102636194_template</Template>
  <TotalTime>112</TotalTime>
  <Words>248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TP102636194_template</vt:lpstr>
      <vt:lpstr>Презентация PowerPoint</vt:lpstr>
      <vt:lpstr>Презентация PowerPoint</vt:lpstr>
      <vt:lpstr>Земля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21</cp:revision>
  <dcterms:created xsi:type="dcterms:W3CDTF">2014-06-27T11:39:21Z</dcterms:created>
  <dcterms:modified xsi:type="dcterms:W3CDTF">2014-12-04T17:57:07Z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TC026361959991</vt:lpwstr>
  </property>
</Properties>
</file>