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75" r:id="rId2"/>
    <p:sldId id="256" r:id="rId3"/>
    <p:sldId id="258" r:id="rId4"/>
    <p:sldId id="274" r:id="rId5"/>
    <p:sldId id="260" r:id="rId6"/>
    <p:sldId id="273" r:id="rId7"/>
    <p:sldId id="277" r:id="rId8"/>
    <p:sldId id="293" r:id="rId9"/>
    <p:sldId id="259" r:id="rId10"/>
    <p:sldId id="278" r:id="rId11"/>
    <p:sldId id="279" r:id="rId12"/>
    <p:sldId id="281" r:id="rId13"/>
    <p:sldId id="283" r:id="rId14"/>
    <p:sldId id="284" r:id="rId15"/>
    <p:sldId id="287" r:id="rId16"/>
    <p:sldId id="288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EB6A-6094-44C0-9694-7CADF859ECC5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90E1F-B13B-4AB6-8CAC-F2990AE251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6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FB0ED-C9C1-48EA-AD83-A46C11906F73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E0930-0860-4D98-A90B-EBA2EA0FA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7C8F1-AB81-4B23-8132-3B934DC4C977}" type="slidenum">
              <a:rPr lang="ru-RU"/>
              <a:pPr/>
              <a:t>6</a:t>
            </a:fld>
            <a:endParaRPr lang="ru-RU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rstyle.org/uploads/posts/2010-01/1262694326_1194631677_083_004.jpg" TargetMode="External"/><Relationship Id="rId3" Type="http://schemas.openxmlformats.org/officeDocument/2006/relationships/hyperlink" Target="http://img.cliparto.com/pic/xl/183996/3226143-the-cow.jpg" TargetMode="External"/><Relationship Id="rId7" Type="http://schemas.openxmlformats.org/officeDocument/2006/relationships/hyperlink" Target="http://www.inshop24.ru/static/pimages/productimage-picture-00078719-92249_jpg_620x620_q85.jpg" TargetMode="External"/><Relationship Id="rId2" Type="http://schemas.openxmlformats.org/officeDocument/2006/relationships/hyperlink" Target="http://www.megabook.ru/MObjects2/DATA4/otherfiles/rykunova21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suniopt.ru/d/92794/d/63264201_7.jpg" TargetMode="External"/><Relationship Id="rId5" Type="http://schemas.openxmlformats.org/officeDocument/2006/relationships/hyperlink" Target="http://www.molokonadom.com/published/publicdata/MOLOKONA1/attachments/SC/products_pictures/809_enl.JPG" TargetMode="External"/><Relationship Id="rId4" Type="http://schemas.openxmlformats.org/officeDocument/2006/relationships/hyperlink" Target="http://i.doska.ru/images/2013-01-13/9270/Xn8PFUtm/1.th2.jpg" TargetMode="External"/><Relationship Id="rId9" Type="http://schemas.openxmlformats.org/officeDocument/2006/relationships/hyperlink" Target="http://gotovim-doma.ru/img/img0371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995" y="152926"/>
            <a:ext cx="56487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Внеурочная деятельность в 1 классе.</a:t>
            </a: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Факультативный курс «</a:t>
            </a:r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Разговор о правильном питании»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63384" y="5661248"/>
            <a:ext cx="371781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1400" b="1" cap="none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Вольская</a:t>
            </a:r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Ольга Анатольевна</a:t>
            </a:r>
          </a:p>
          <a:p>
            <a:pPr algn="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начальных классов  </a:t>
            </a:r>
          </a:p>
          <a:p>
            <a:r>
              <a:rPr lang="ru-RU" sz="1400" b="1" cap="none" spc="50" dirty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МБОУ СОШ №18 г. Иркутска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1181102"/>
            <a:ext cx="38884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82" y="2874094"/>
            <a:ext cx="72330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</a:t>
            </a:r>
            <a:r>
              <a:rPr lang="ru-RU" sz="60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</a:t>
            </a:r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булочки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0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587727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Таких </a:t>
            </a:r>
            <a:r>
              <a:rPr lang="ru-RU" sz="2400" b="1" i="1" u="sng" dirty="0" smtClean="0">
                <a:solidFill>
                  <a:schemeClr val="accent1">
                    <a:lumMod val="75000"/>
                  </a:schemeClr>
                </a:solidFill>
              </a:rPr>
              <a:t>ЖАВОРОНКОВ</a:t>
            </a:r>
            <a:r>
              <a:rPr lang="ru-RU" sz="2400" dirty="0" smtClean="0"/>
              <a:t> </a:t>
            </a:r>
            <a:r>
              <a:rPr lang="ru-RU" sz="2400" dirty="0"/>
              <a:t>пекут на день памяти </a:t>
            </a:r>
            <a:endParaRPr lang="ru-RU" sz="2400" dirty="0" smtClean="0"/>
          </a:p>
          <a:p>
            <a:pPr algn="ctr"/>
            <a:r>
              <a:rPr lang="ru-RU" sz="2400" dirty="0" smtClean="0"/>
              <a:t>40 </a:t>
            </a:r>
            <a:r>
              <a:rPr lang="ru-RU" sz="2400" dirty="0"/>
              <a:t>мучеников </a:t>
            </a:r>
            <a:r>
              <a:rPr lang="ru-RU" sz="2400" dirty="0" err="1"/>
              <a:t>Севастийских</a:t>
            </a:r>
            <a:r>
              <a:rPr lang="ru-RU" sz="2400" dirty="0"/>
              <a:t> (22 марта)</a:t>
            </a:r>
          </a:p>
        </p:txBody>
      </p:sp>
      <p:pic>
        <p:nvPicPr>
          <p:cNvPr id="4" name="Рисунок 3" descr="Жаворонки (постные булочки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506027"/>
            <a:ext cx="7018303" cy="509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96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аворонки (постные булочки)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984"/>
          <a:stretch/>
        </p:blipFill>
        <p:spPr bwMode="auto">
          <a:xfrm>
            <a:off x="1455938" y="798990"/>
            <a:ext cx="6720396" cy="503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298" y="5463137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7778" y="1074199"/>
            <a:ext cx="5992427" cy="359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8040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57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5230" y="745724"/>
            <a:ext cx="5264459" cy="435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33256"/>
            <a:ext cx="77247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5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0540" y="878888"/>
            <a:ext cx="4962617" cy="371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330" y="594928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Сделать глазки из изюма (разрезать изюминку на несколько частей).</a:t>
            </a:r>
          </a:p>
        </p:txBody>
      </p:sp>
    </p:spTree>
    <p:extLst>
      <p:ext uri="{BB962C8B-B14F-4D97-AF65-F5344CB8AC3E}">
        <p14:creationId xmlns:p14="http://schemas.microsoft.com/office/powerpoint/2010/main" val="11707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863" y="2060848"/>
            <a:ext cx="7414592" cy="10458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spcFirstLastPara="1">
            <a:prstTxWarp prst="textArchUp">
              <a:avLst>
                <a:gd name="adj" fmla="val 1090501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96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 !</a:t>
            </a:r>
          </a:p>
        </p:txBody>
      </p:sp>
      <p:pic>
        <p:nvPicPr>
          <p:cNvPr id="5" name="Picture 2" descr="C:\Users\Ольга\Desktop\вишня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16" y="3356992"/>
            <a:ext cx="1873686" cy="203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00799" cy="1008112"/>
          </a:xfrm>
          <a:effectLst/>
        </p:spPr>
        <p:txBody>
          <a:bodyPr/>
          <a:lstStyle/>
          <a:p>
            <a:pPr algn="l"/>
            <a:r>
              <a:rPr lang="ru-RU" dirty="0" smtClean="0"/>
              <a:t>Источники ресурсов: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80920" cy="5256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Девочка полдничает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megabook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ru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MObjects</a:t>
            </a:r>
            <a:r>
              <a:rPr lang="ru-RU" u="sng" dirty="0" smtClean="0">
                <a:hlinkClick r:id="rId2"/>
              </a:rPr>
              <a:t>2/</a:t>
            </a:r>
            <a:r>
              <a:rPr lang="en-US" u="sng" dirty="0" smtClean="0">
                <a:hlinkClick r:id="rId2"/>
              </a:rPr>
              <a:t>DATA</a:t>
            </a:r>
            <a:r>
              <a:rPr lang="ru-RU" u="sng" dirty="0" smtClean="0">
                <a:hlinkClick r:id="rId2"/>
              </a:rPr>
              <a:t>4/</a:t>
            </a:r>
            <a:r>
              <a:rPr lang="en-US" u="sng" dirty="0" err="1" smtClean="0">
                <a:hlinkClick r:id="rId2"/>
              </a:rPr>
              <a:t>otherfiles</a:t>
            </a:r>
            <a:r>
              <a:rPr lang="ru-RU" u="sng" dirty="0" smtClean="0">
                <a:hlinkClick r:id="rId2"/>
              </a:rPr>
              <a:t>/</a:t>
            </a:r>
            <a:r>
              <a:rPr lang="en-US" u="sng" dirty="0" err="1" smtClean="0">
                <a:hlinkClick r:id="rId2"/>
              </a:rPr>
              <a:t>rykunova</a:t>
            </a:r>
            <a:r>
              <a:rPr lang="ru-RU" u="sng" dirty="0" smtClean="0">
                <a:hlinkClick r:id="rId2"/>
              </a:rPr>
              <a:t>2173.</a:t>
            </a:r>
            <a:r>
              <a:rPr lang="en-US" u="sng" dirty="0" smtClean="0">
                <a:hlinkClick r:id="rId2"/>
              </a:rPr>
              <a:t>jpg</a:t>
            </a:r>
            <a:r>
              <a:rPr lang="ru-RU" dirty="0" smtClean="0"/>
              <a:t> </a:t>
            </a:r>
            <a:endParaRPr lang="ru-RU" u="sng" dirty="0" smtClean="0"/>
          </a:p>
          <a:p>
            <a:r>
              <a:rPr lang="ru-RU" dirty="0" smtClean="0"/>
              <a:t>Корова </a:t>
            </a:r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img.cliparto.com/pic/xl/183996/3226143-the-cow.jpg</a:t>
            </a:r>
            <a:endParaRPr lang="ru-RU" u="sng" dirty="0" smtClean="0"/>
          </a:p>
          <a:p>
            <a:r>
              <a:rPr lang="ru-RU" dirty="0" smtClean="0"/>
              <a:t>Кувшин с молоком </a:t>
            </a:r>
            <a:r>
              <a:rPr lang="ru-RU" u="sng" dirty="0" smtClean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ru-RU" u="sng" dirty="0" smtClean="0">
                <a:hlinkClick r:id="rId4"/>
              </a:rPr>
              <a:t>i.doska.ru/images/2013-01-13/9270/Xn8PFUtm/1.th2.jpg</a:t>
            </a:r>
            <a:endParaRPr lang="ru-RU" u="sng" dirty="0" smtClean="0"/>
          </a:p>
          <a:p>
            <a:r>
              <a:rPr lang="ru-RU" dirty="0" smtClean="0"/>
              <a:t>Йогурт -</a:t>
            </a:r>
            <a:r>
              <a:rPr lang="ru-RU" u="sng" dirty="0">
                <a:hlinkClick r:id="rId5"/>
              </a:rPr>
              <a:t>http://www.molokonadom.com/published/publicdata/MOLOKONA1/attachments/SC/products_pictures/809_enl.JPG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Кефир </a:t>
            </a:r>
            <a:r>
              <a:rPr lang="ru-RU" u="sng" dirty="0">
                <a:hlinkClick r:id="rId6"/>
              </a:rPr>
              <a:t>http://</a:t>
            </a:r>
            <a:r>
              <a:rPr lang="ru-RU" u="sng" dirty="0" smtClean="0">
                <a:hlinkClick r:id="rId6"/>
              </a:rPr>
              <a:t>mosuniopt.ru/d/92794/d/63264201_7.jpg</a:t>
            </a:r>
            <a:endParaRPr lang="ru-RU" u="sng" dirty="0" smtClean="0"/>
          </a:p>
          <a:p>
            <a:r>
              <a:rPr lang="ru-RU" dirty="0" smtClean="0"/>
              <a:t>Сметана </a:t>
            </a:r>
            <a:r>
              <a:rPr lang="ru-RU" sz="24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7"/>
              </a:rPr>
              <a:t>http://</a:t>
            </a:r>
            <a:r>
              <a:rPr lang="ru-RU" sz="2400" u="sng" dirty="0" smtClean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7"/>
              </a:rPr>
              <a:t>www.inshop24.ru/static/pimages/productimage-picture-00078719-92249_jpg_620x620_q85.jpg</a:t>
            </a:r>
            <a:endParaRPr lang="ru-RU" sz="2400" u="sng" dirty="0" smtClean="0">
              <a:solidFill>
                <a:srgbClr val="0000FF"/>
              </a:solidFill>
              <a:latin typeface="Arial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rial"/>
                <a:cs typeface="Times New Roman"/>
              </a:rPr>
              <a:t>Хлебобулочные изделия </a:t>
            </a:r>
            <a:r>
              <a:rPr lang="ru-RU" sz="2400" u="sng" dirty="0">
                <a:solidFill>
                  <a:srgbClr val="0000FF"/>
                </a:solidFill>
                <a:latin typeface="Arial"/>
                <a:ea typeface="Calibri"/>
                <a:cs typeface="Times New Roman"/>
                <a:hlinkClick r:id="rId8"/>
              </a:rPr>
              <a:t>http://arstyle.org/uploads/posts/2010-01/1262694326_1194631677_083_004.jpg</a:t>
            </a:r>
            <a:endParaRPr lang="ru-RU" dirty="0"/>
          </a:p>
          <a:p>
            <a:r>
              <a:rPr lang="ru-RU" smtClean="0"/>
              <a:t>Жаворонки </a:t>
            </a:r>
            <a:r>
              <a:rPr lang="en-US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</a:t>
            </a:r>
            <a:r>
              <a:rPr lang="en-US" u="sng" dirty="0" err="1">
                <a:hlinkClick r:id="rId9"/>
              </a:rPr>
              <a:t>gotovim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doma</a:t>
            </a:r>
            <a:r>
              <a:rPr lang="ru-RU" u="sng" dirty="0">
                <a:hlinkClick r:id="rId9"/>
              </a:rPr>
              <a:t>.</a:t>
            </a:r>
            <a:r>
              <a:rPr lang="en-US" u="sng" dirty="0" err="1">
                <a:hlinkClick r:id="rId9"/>
              </a:rPr>
              <a:t>ru</a:t>
            </a:r>
            <a:r>
              <a:rPr lang="ru-RU" u="sng" dirty="0">
                <a:hlinkClick r:id="rId9"/>
              </a:rPr>
              <a:t>/</a:t>
            </a:r>
            <a:r>
              <a:rPr lang="en-US" u="sng" dirty="0" err="1">
                <a:hlinkClick r:id="rId9"/>
              </a:rPr>
              <a:t>img</a:t>
            </a:r>
            <a:r>
              <a:rPr lang="ru-RU" u="sng" dirty="0">
                <a:hlinkClick r:id="rId9"/>
              </a:rPr>
              <a:t>/</a:t>
            </a:r>
            <a:r>
              <a:rPr lang="en-US" u="sng" dirty="0" err="1">
                <a:hlinkClick r:id="rId9"/>
              </a:rPr>
              <a:t>img</a:t>
            </a:r>
            <a:r>
              <a:rPr lang="ru-RU" u="sng" dirty="0">
                <a:hlinkClick r:id="rId9"/>
              </a:rPr>
              <a:t>0371_1.</a:t>
            </a:r>
            <a:r>
              <a:rPr lang="en-US" u="sng" dirty="0" smtClean="0">
                <a:hlinkClick r:id="rId9"/>
              </a:rPr>
              <a:t>jpg</a:t>
            </a:r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95935" y="3645024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62082" y="2629361"/>
            <a:ext cx="72330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Время </a:t>
            </a:r>
            <a:r>
              <a:rPr lang="ru-RU" sz="60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есть</a:t>
            </a:r>
            <a:r>
              <a:rPr lang="ru-RU" sz="5400" b="1" cap="none" spc="50" dirty="0" smtClean="0">
                <a:ln w="11430">
                  <a:solidFill>
                    <a:srgbClr val="00206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булочки</a:t>
            </a:r>
            <a:endParaRPr lang="ru-RU" sz="5400" b="1" cap="none" spc="50" dirty="0">
              <a:ln w="11430">
                <a:solidFill>
                  <a:srgbClr val="00206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5315" y="692696"/>
            <a:ext cx="38884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900" y="3985958"/>
            <a:ext cx="2058490" cy="196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2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04664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Запомни!</a:t>
            </a:r>
            <a:endParaRPr lang="ru-RU" sz="5400" b="1" cap="none" spc="0" dirty="0">
              <a:ln w="1143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292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Утром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-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056" y="1556792"/>
            <a:ext cx="273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завтрак</a:t>
            </a:r>
            <a:endParaRPr lang="ru-RU" sz="5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852936"/>
            <a:ext cx="2462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Днём- 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263479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/>
              </a:rPr>
              <a:t>Вечером</a:t>
            </a:r>
            <a:r>
              <a:rPr lang="ru-RU" sz="5400" b="1" cap="none" spc="0" dirty="0" smtClean="0">
                <a:ln w="50800"/>
                <a:solidFill>
                  <a:schemeClr val="bg1">
                    <a:lumMod val="65000"/>
                  </a:schemeClr>
                </a:solidFill>
                <a:effectLst/>
              </a:rPr>
              <a:t> - </a:t>
            </a:r>
            <a:endParaRPr lang="ru-RU" sz="5400" b="1" cap="none" spc="0" dirty="0">
              <a:ln w="50800"/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8200" y="4242782"/>
            <a:ext cx="195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ужин</a:t>
            </a:r>
            <a:endParaRPr lang="ru-RU" sz="5400" b="1" cap="none" spc="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0970" y="2852936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обед</a:t>
            </a:r>
            <a:endParaRPr lang="ru-RU" sz="5400" b="1" spc="50" dirty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4182" y="286595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54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20305" y="2760603"/>
            <a:ext cx="3712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3810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полдник</a:t>
            </a:r>
            <a:endParaRPr lang="ru-RU" sz="6600" b="1" cap="none" spc="50" dirty="0">
              <a:ln w="3810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37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0688"/>
            <a:ext cx="424847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олдник -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497" y="2967335"/>
            <a:ext cx="6991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лёгкий приём пищи</a:t>
            </a:r>
            <a:endParaRPr lang="ru-RU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160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Еда для полдника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4019" y="2689935"/>
            <a:ext cx="2947387" cy="349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789665" y="332656"/>
            <a:ext cx="79200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Белая водица,</a:t>
            </a:r>
          </a:p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Всем нам пригодится.</a:t>
            </a:r>
          </a:p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Из водицы белой</a:t>
            </a:r>
          </a:p>
          <a:p>
            <a:pPr algn="ctr" eaLnBrk="0" hangingPunct="0"/>
            <a:r>
              <a:rPr kumimoji="1"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Всё, что хочешь, делай.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0644"/>
            <a:ext cx="33464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Новая папка\milk_5[1]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0851" y="476672"/>
            <a:ext cx="6546807" cy="492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to_Pasyotsya_Na_Lugu_BDH_2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87624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1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9992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1994127" cy="477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97" y="3789040"/>
            <a:ext cx="2985878" cy="264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265237" cy="24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1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1480" y="188640"/>
            <a:ext cx="58689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Еда для полдника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12776"/>
            <a:ext cx="38154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Молоко, 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молочные </a:t>
            </a:r>
          </a:p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продукты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выпечка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1090" y="1580225"/>
            <a:ext cx="2121763" cy="25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4" y="4114819"/>
            <a:ext cx="3145030" cy="23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617</TotalTime>
  <Words>174</Words>
  <Application>Microsoft Office PowerPoint</Application>
  <PresentationFormat>Экран (4:3)</PresentationFormat>
  <Paragraphs>48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ресурсов: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Полдник</dc:title>
  <dc:creator>Ольга</dc:creator>
  <cp:lastModifiedBy>Ольга</cp:lastModifiedBy>
  <cp:revision>66</cp:revision>
  <cp:lastPrinted>2012-12-20T10:24:21Z</cp:lastPrinted>
  <dcterms:created xsi:type="dcterms:W3CDTF">2012-11-30T11:59:39Z</dcterms:created>
  <dcterms:modified xsi:type="dcterms:W3CDTF">2014-01-03T10:40:10Z</dcterms:modified>
</cp:coreProperties>
</file>