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6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4F16-91B6-4EA0-BA18-AEE25AD1F279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D2B7C-DAB3-4D20-9FC0-070ECFD5B1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86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FA7E-A64A-410B-8BEC-376AD5A41922}" type="datetimeFigureOut">
              <a:rPr lang="ru-RU" smtClean="0"/>
              <a:pPr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309D-4B1C-44A9-BBDF-A73829181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язык</a:t>
            </a:r>
            <a:endParaRPr lang="ru-RU" b="1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Опорные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конспекты  по теме «Части речи»</a:t>
            </a:r>
          </a:p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Учитель начальных классов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Постнова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С.А.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Кто?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одушевленные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заяц                    зайцы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Что?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неодушевленные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мяч                    мячи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786050" y="1571612"/>
            <a:ext cx="3500462" cy="328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V="1">
            <a:off x="2464579" y="3250405"/>
            <a:ext cx="414340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714620"/>
            <a:ext cx="818505" cy="747524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3929066"/>
            <a:ext cx="857256" cy="548181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643050"/>
            <a:ext cx="740437" cy="1340285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357562"/>
            <a:ext cx="785817" cy="571504"/>
          </a:xfrm>
          <a:prstGeom prst="rect">
            <a:avLst/>
          </a:prstGeom>
          <a:noFill/>
        </p:spPr>
      </p:pic>
      <p:pic>
        <p:nvPicPr>
          <p:cNvPr id="3078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2714620"/>
            <a:ext cx="1052704" cy="976809"/>
          </a:xfrm>
          <a:prstGeom prst="rect">
            <a:avLst/>
          </a:prstGeom>
          <a:noFill/>
        </p:spPr>
      </p:pic>
      <p:pic>
        <p:nvPicPr>
          <p:cNvPr id="3079" name="Picture 7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643314"/>
            <a:ext cx="1057733" cy="880339"/>
          </a:xfrm>
          <a:prstGeom prst="rect">
            <a:avLst/>
          </a:prstGeom>
          <a:noFill/>
        </p:spPr>
      </p:pic>
      <p:sp>
        <p:nvSpPr>
          <p:cNvPr id="18" name="Месяц 17"/>
          <p:cNvSpPr/>
          <p:nvPr/>
        </p:nvSpPr>
        <p:spPr>
          <a:xfrm>
            <a:off x="5000628" y="2000240"/>
            <a:ext cx="357190" cy="571504"/>
          </a:xfrm>
          <a:prstGeom prst="mo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929198"/>
            <a:ext cx="785817" cy="571504"/>
          </a:xfrm>
          <a:prstGeom prst="rect">
            <a:avLst/>
          </a:prstGeom>
          <a:noFill/>
        </p:spPr>
      </p:pic>
      <p:pic>
        <p:nvPicPr>
          <p:cNvPr id="20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786322"/>
            <a:ext cx="857256" cy="680656"/>
          </a:xfrm>
          <a:prstGeom prst="rect">
            <a:avLst/>
          </a:prstGeom>
          <a:noFill/>
        </p:spPr>
      </p:pic>
      <p:pic>
        <p:nvPicPr>
          <p:cNvPr id="21" name="Picture 5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4929198"/>
            <a:ext cx="785817" cy="571504"/>
          </a:xfrm>
          <a:prstGeom prst="rect">
            <a:avLst/>
          </a:prstGeom>
          <a:noFill/>
        </p:spPr>
      </p:pic>
      <p:pic>
        <p:nvPicPr>
          <p:cNvPr id="22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572008"/>
            <a:ext cx="1052704" cy="976809"/>
          </a:xfrm>
          <a:prstGeom prst="rect">
            <a:avLst/>
          </a:prstGeom>
          <a:noFill/>
        </p:spPr>
      </p:pic>
      <p:pic>
        <p:nvPicPr>
          <p:cNvPr id="23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4643446"/>
            <a:ext cx="1052704" cy="976809"/>
          </a:xfrm>
          <a:prstGeom prst="rect">
            <a:avLst/>
          </a:prstGeom>
          <a:noFill/>
        </p:spPr>
      </p:pic>
      <p:pic>
        <p:nvPicPr>
          <p:cNvPr id="24" name="Picture 6" descr="C:\Program Files\Microsoft Office\MEDIA\CAGCAT10\j0304933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4572008"/>
            <a:ext cx="1052704" cy="976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нарицательное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buNone/>
            </a:pPr>
            <a:r>
              <a:rPr lang="ru-RU" dirty="0" smtClean="0"/>
              <a:t>девочка</a:t>
            </a:r>
          </a:p>
          <a:p>
            <a:pPr algn="r">
              <a:buNone/>
            </a:pPr>
            <a:r>
              <a:rPr lang="ru-RU" dirty="0"/>
              <a:t>к</a:t>
            </a:r>
            <a:r>
              <a:rPr lang="ru-RU" dirty="0" smtClean="0"/>
              <a:t>орова</a:t>
            </a:r>
          </a:p>
          <a:p>
            <a:pPr algn="r">
              <a:buNone/>
            </a:pPr>
            <a:r>
              <a:rPr lang="ru-RU" dirty="0" smtClean="0"/>
              <a:t>река</a:t>
            </a:r>
          </a:p>
          <a:p>
            <a:pPr algn="r">
              <a:buNone/>
            </a:pPr>
            <a:r>
              <a:rPr lang="ru-RU" dirty="0"/>
              <a:t>г</a:t>
            </a:r>
            <a:r>
              <a:rPr lang="ru-RU" dirty="0" smtClean="0"/>
              <a:t>ород</a:t>
            </a:r>
          </a:p>
          <a:p>
            <a:pPr algn="r">
              <a:buNone/>
            </a:pPr>
            <a:r>
              <a:rPr lang="ru-RU" dirty="0"/>
              <a:t>д</a:t>
            </a:r>
            <a:r>
              <a:rPr lang="ru-RU" dirty="0" smtClean="0"/>
              <a:t>еревня </a:t>
            </a:r>
          </a:p>
          <a:p>
            <a:pPr algn="r"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собственное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М</a:t>
            </a:r>
            <a:r>
              <a:rPr lang="ru-RU" dirty="0" smtClean="0"/>
              <a:t>аша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орька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бь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/>
              <a:t>овосибирск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убки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Женского рода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Она, моя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корова                                                </a:t>
            </a:r>
          </a:p>
          <a:p>
            <a:pPr algn="just">
              <a:buNone/>
            </a:pPr>
            <a:r>
              <a:rPr lang="ru-RU" dirty="0" smtClean="0"/>
              <a:t>                                      машина            снежинка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                   тыква                                шляпа</a:t>
            </a:r>
          </a:p>
        </p:txBody>
      </p:sp>
      <p:pic>
        <p:nvPicPr>
          <p:cNvPr id="1026" name="Picture 2" descr="C:\Program Files\Microsoft Office\MEDIA\CAGCAT10\j014962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2533461" cy="1800131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6685" y="2854299"/>
            <a:ext cx="1830629" cy="1149401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214554"/>
            <a:ext cx="1827886" cy="1823314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30549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429132"/>
            <a:ext cx="1810512" cy="1485900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431526"/>
            <a:ext cx="2618155" cy="2426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Мужского рода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Он, мой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тигр                         ключ                  мяч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дом                                       трактор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1829714" cy="1474927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928802"/>
            <a:ext cx="1827886" cy="1504188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25234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8514" y="2873502"/>
            <a:ext cx="1826971" cy="1110996"/>
          </a:xfrm>
          <a:prstGeom prst="rect">
            <a:avLst/>
          </a:prstGeom>
          <a:noFill/>
        </p:spPr>
      </p:pic>
      <p:pic>
        <p:nvPicPr>
          <p:cNvPr id="2054" name="Picture 6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429132"/>
            <a:ext cx="1571636" cy="1709362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429132"/>
            <a:ext cx="1785950" cy="1515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Среднего рода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Оно, моё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сердце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облако</a:t>
            </a: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        сердце                                    поле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928662" y="2214554"/>
            <a:ext cx="1643074" cy="10001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ердце 7"/>
          <p:cNvSpPr/>
          <p:nvPr/>
        </p:nvSpPr>
        <p:spPr>
          <a:xfrm>
            <a:off x="6929454" y="1785926"/>
            <a:ext cx="1285884" cy="150019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/>
        </p:nvSpPr>
        <p:spPr>
          <a:xfrm>
            <a:off x="714348" y="3786190"/>
            <a:ext cx="2428892" cy="2000264"/>
          </a:xfrm>
          <a:prstGeom prst="su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876"/>
            <a:ext cx="2381061" cy="24263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склонение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Женский и мужской</a:t>
                      </a:r>
                      <a:r>
                        <a:rPr lang="ru-RU" baseline="0" dirty="0" smtClean="0"/>
                        <a:t> род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Мужской и средний 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Женский род</a:t>
                      </a:r>
                    </a:p>
                    <a:p>
                      <a:pPr algn="ctr"/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папа</a:t>
                      </a:r>
                    </a:p>
                    <a:p>
                      <a:pPr algn="ctr"/>
                      <a:r>
                        <a:rPr lang="ru-RU" dirty="0" smtClean="0"/>
                        <a:t>дочка</a:t>
                      </a:r>
                    </a:p>
                    <a:p>
                      <a:pPr algn="ctr"/>
                      <a:r>
                        <a:rPr lang="ru-RU" dirty="0" smtClean="0"/>
                        <a:t>машина</a:t>
                      </a:r>
                    </a:p>
                    <a:p>
                      <a:pPr algn="ctr"/>
                      <a:r>
                        <a:rPr lang="ru-RU" dirty="0" smtClean="0"/>
                        <a:t>река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отец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окно</a:t>
                      </a:r>
                    </a:p>
                    <a:p>
                      <a:pPr algn="ctr"/>
                      <a:r>
                        <a:rPr lang="ru-RU" dirty="0" smtClean="0"/>
                        <a:t>пень</a:t>
                      </a:r>
                    </a:p>
                    <a:p>
                      <a:pPr algn="ctr"/>
                      <a:r>
                        <a:rPr lang="ru-RU" dirty="0" smtClean="0"/>
                        <a:t>счастье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дочь</a:t>
                      </a:r>
                    </a:p>
                    <a:p>
                      <a:pPr algn="ctr"/>
                      <a:r>
                        <a:rPr lang="ru-RU" dirty="0" smtClean="0"/>
                        <a:t>лень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2285992"/>
            <a:ext cx="357190" cy="2857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285992"/>
            <a:ext cx="357190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285992"/>
            <a:ext cx="357190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285992"/>
            <a:ext cx="357190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2285992"/>
            <a:ext cx="357190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2285992"/>
            <a:ext cx="357190" cy="2857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Падежные окончания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71612"/>
          <a:ext cx="6172200" cy="192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85762">
                <a:tc>
                  <a:txBody>
                    <a:bodyPr/>
                    <a:lstStyle/>
                    <a:p>
                      <a:r>
                        <a:rPr lang="ru-RU" dirty="0" smtClean="0"/>
                        <a:t>1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склонение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склонение</a:t>
                      </a:r>
                      <a:endParaRPr lang="ru-RU" dirty="0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lang="ru-RU" dirty="0" smtClean="0"/>
                        <a:t>Р.п.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lang="ru-RU" dirty="0" smtClean="0"/>
                        <a:t>Д.п.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lang="ru-RU" dirty="0" smtClean="0"/>
                        <a:t>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762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Земля, лиса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1736" y="2000240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2428868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857496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2786058"/>
            <a:ext cx="50006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2143116"/>
            <a:ext cx="92869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и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148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Русский язык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Имя существительное</vt:lpstr>
      <vt:lpstr>Падежные окончания</vt:lpstr>
    </vt:vector>
  </TitlesOfParts>
  <Company>TNR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TiNNeR</dc:creator>
  <cp:lastModifiedBy>user</cp:lastModifiedBy>
  <cp:revision>32</cp:revision>
  <dcterms:created xsi:type="dcterms:W3CDTF">2010-05-02T12:23:12Z</dcterms:created>
  <dcterms:modified xsi:type="dcterms:W3CDTF">2014-04-05T07:24:37Z</dcterms:modified>
</cp:coreProperties>
</file>