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662473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47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1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05678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22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06489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69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704856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26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68863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49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25658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927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начальная школа</dc:creator>
  <cp:lastModifiedBy>начальная школа</cp:lastModifiedBy>
  <cp:revision>2</cp:revision>
  <dcterms:created xsi:type="dcterms:W3CDTF">2013-12-20T13:06:26Z</dcterms:created>
  <dcterms:modified xsi:type="dcterms:W3CDTF">2013-12-21T13:49:19Z</dcterms:modified>
</cp:coreProperties>
</file>