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764704"/>
            <a:ext cx="6624736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5477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08912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311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96752"/>
            <a:ext cx="7056784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5225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064896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2695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8640"/>
            <a:ext cx="7704856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4264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00808"/>
            <a:ext cx="5688632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9498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28800"/>
            <a:ext cx="5256584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69275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начальная школа</dc:creator>
  <cp:lastModifiedBy>начальная школа</cp:lastModifiedBy>
  <cp:revision>2</cp:revision>
  <dcterms:created xsi:type="dcterms:W3CDTF">2013-12-20T13:06:26Z</dcterms:created>
  <dcterms:modified xsi:type="dcterms:W3CDTF">2013-12-21T13:49:19Z</dcterms:modified>
</cp:coreProperties>
</file>