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2B195-D32F-4F02-90AC-CF349A51AA44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19AC4-EBC9-4356-A59F-7F6573C3EB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19AC4-EBC9-4356-A59F-7F6573C3EBA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EEB0-1139-473D-AE9F-7228CFB46F6F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B875-D501-40A0-A320-733D6086A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EEB0-1139-473D-AE9F-7228CFB46F6F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B875-D501-40A0-A320-733D6086A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EEB0-1139-473D-AE9F-7228CFB46F6F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B875-D501-40A0-A320-733D6086A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EEB0-1139-473D-AE9F-7228CFB46F6F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B875-D501-40A0-A320-733D6086A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EEB0-1139-473D-AE9F-7228CFB46F6F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B875-D501-40A0-A320-733D6086A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EEB0-1139-473D-AE9F-7228CFB46F6F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B875-D501-40A0-A320-733D6086A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EEB0-1139-473D-AE9F-7228CFB46F6F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B875-D501-40A0-A320-733D6086A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EEB0-1139-473D-AE9F-7228CFB46F6F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B875-D501-40A0-A320-733D6086A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EEB0-1139-473D-AE9F-7228CFB46F6F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B875-D501-40A0-A320-733D6086A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EEB0-1139-473D-AE9F-7228CFB46F6F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B875-D501-40A0-A320-733D6086A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EEB0-1139-473D-AE9F-7228CFB46F6F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B875-D501-40A0-A320-733D6086A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0EEB0-1139-473D-AE9F-7228CFB46F6F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5B875-D501-40A0-A320-733D6086A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302897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8000" dirty="0" smtClean="0"/>
              <a:t>Мои </a:t>
            </a:r>
            <a:r>
              <a:rPr lang="ru-RU" sz="8000" smtClean="0"/>
              <a:t>достижения школа 2100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/>
              <a:t>Итоговые комплексные работы</a:t>
            </a:r>
          </a:p>
          <a:p>
            <a:r>
              <a:rPr lang="ru-RU" dirty="0" smtClean="0"/>
              <a:t>2 </a:t>
            </a:r>
            <a:r>
              <a:rPr lang="ru-RU" dirty="0" smtClean="0"/>
              <a:t>класс</a:t>
            </a:r>
          </a:p>
          <a:p>
            <a:r>
              <a:rPr lang="ru-RU" dirty="0" smtClean="0"/>
              <a:t>Выполнила Козлова Надежда Викторовна учитель </a:t>
            </a:r>
            <a:r>
              <a:rPr lang="ru-RU" dirty="0" err="1" smtClean="0"/>
              <a:t>Нерльской</a:t>
            </a:r>
            <a:r>
              <a:rPr lang="ru-RU" dirty="0" smtClean="0"/>
              <a:t> СОШ </a:t>
            </a:r>
            <a:r>
              <a:rPr lang="ru-RU" dirty="0" err="1" smtClean="0"/>
              <a:t>Калязинского</a:t>
            </a:r>
            <a:r>
              <a:rPr lang="ru-RU" dirty="0" smtClean="0"/>
              <a:t> района Тверской области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Основная часть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Задание 5.</a:t>
            </a:r>
          </a:p>
          <a:p>
            <a:r>
              <a:rPr lang="ru-RU" dirty="0" smtClean="0"/>
              <a:t>У страуса вывелось 30 птенцов, а у чижа – 5.</a:t>
            </a:r>
          </a:p>
          <a:p>
            <a:r>
              <a:rPr lang="ru-RU" dirty="0" smtClean="0"/>
              <a:t>1.Запиши вопрос задачи, если она решается так: 30-5</a:t>
            </a:r>
          </a:p>
          <a:p>
            <a:r>
              <a:rPr lang="ru-RU" dirty="0" smtClean="0"/>
              <a:t>________________________________</a:t>
            </a:r>
          </a:p>
          <a:p>
            <a:r>
              <a:rPr lang="ru-RU" dirty="0" smtClean="0"/>
              <a:t>Сосчитай и запиши </a:t>
            </a:r>
            <a:r>
              <a:rPr lang="ru-RU" dirty="0" err="1" smtClean="0"/>
              <a:t>ответ:_______</a:t>
            </a:r>
            <a:endParaRPr lang="ru-RU" dirty="0" smtClean="0"/>
          </a:p>
          <a:p>
            <a:r>
              <a:rPr lang="ru-RU" dirty="0" smtClean="0"/>
              <a:t>2.Во сколько раз у чижа меньше птенцов, чем у </a:t>
            </a:r>
            <a:r>
              <a:rPr lang="ru-RU" dirty="0" err="1" smtClean="0"/>
              <a:t>страуса?____________________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Основная часть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6.</a:t>
            </a:r>
          </a:p>
          <a:p>
            <a:r>
              <a:rPr lang="ru-RU" dirty="0" smtClean="0"/>
              <a:t>Отметь значком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 </a:t>
            </a:r>
            <a:r>
              <a:rPr lang="ru-RU" dirty="0" smtClean="0"/>
              <a:t>, у какого животного длина тела больше, чем у трески, но меньше, чем у лося.</a:t>
            </a:r>
          </a:p>
          <a:p>
            <a:r>
              <a:rPr lang="ru-RU" dirty="0" smtClean="0"/>
              <a:t>Лось – 3м</a:t>
            </a:r>
          </a:p>
          <a:p>
            <a:r>
              <a:rPr lang="ru-RU" dirty="0" smtClean="0"/>
              <a:t>Медведь – 2м</a:t>
            </a:r>
          </a:p>
          <a:p>
            <a:r>
              <a:rPr lang="ru-RU" dirty="0" smtClean="0"/>
              <a:t>Треска – 90см</a:t>
            </a:r>
          </a:p>
          <a:p>
            <a:pPr algn="just"/>
            <a:r>
              <a:rPr lang="ru-RU" dirty="0" smtClean="0"/>
              <a:t>Орёл – 100см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Проверь 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</a:t>
            </a:r>
            <a:r>
              <a:rPr lang="ru-RU" dirty="0" smtClean="0"/>
              <a:t>. В нём говорится о чиже и куропатке.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2</a:t>
            </a:r>
            <a:r>
              <a:rPr lang="ru-RU" dirty="0" smtClean="0"/>
              <a:t>.Черепахи и лягушки мало заботятся о своём потомстве.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3</a:t>
            </a:r>
            <a:r>
              <a:rPr lang="ru-RU" dirty="0" smtClean="0"/>
              <a:t>.       гл.             Сущ.            Сущ.            Сущ.</a:t>
            </a:r>
          </a:p>
          <a:p>
            <a:r>
              <a:rPr lang="ru-RU" dirty="0" smtClean="0"/>
              <a:t>Заботятся  черепахи      лягушки    потомстве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4</a:t>
            </a:r>
            <a:r>
              <a:rPr lang="ru-RU" dirty="0" smtClean="0"/>
              <a:t>. Звери: ло</a:t>
            </a:r>
            <a:r>
              <a:rPr lang="ru-RU" dirty="0" smtClean="0">
                <a:solidFill>
                  <a:srgbClr val="00B050"/>
                </a:solidFill>
              </a:rPr>
              <a:t>с</a:t>
            </a:r>
            <a:r>
              <a:rPr lang="ru-RU" dirty="0" smtClean="0"/>
              <a:t>иха, </a:t>
            </a:r>
            <a:r>
              <a:rPr lang="ru-RU" dirty="0" smtClean="0">
                <a:solidFill>
                  <a:srgbClr val="00B050"/>
                </a:solidFill>
              </a:rPr>
              <a:t>м</a:t>
            </a:r>
            <a:r>
              <a:rPr lang="ru-RU" dirty="0" smtClean="0"/>
              <a:t>ед</a:t>
            </a:r>
            <a:r>
              <a:rPr lang="ru-RU" dirty="0" smtClean="0">
                <a:solidFill>
                  <a:srgbClr val="00B050"/>
                </a:solidFill>
              </a:rPr>
              <a:t>в</a:t>
            </a:r>
            <a:r>
              <a:rPr lang="ru-RU" dirty="0" smtClean="0"/>
              <a:t>е</a:t>
            </a:r>
            <a:r>
              <a:rPr lang="ru-RU" dirty="0" smtClean="0">
                <a:solidFill>
                  <a:srgbClr val="00B050"/>
                </a:solidFill>
              </a:rPr>
              <a:t>д</a:t>
            </a:r>
            <a:r>
              <a:rPr lang="ru-RU" dirty="0" smtClean="0"/>
              <a:t>ь.</a:t>
            </a:r>
          </a:p>
          <a:p>
            <a:r>
              <a:rPr lang="ru-RU" dirty="0" smtClean="0"/>
              <a:t>Птицы: </a:t>
            </a:r>
            <a:r>
              <a:rPr lang="ru-RU" dirty="0" smtClean="0">
                <a:solidFill>
                  <a:srgbClr val="00B050"/>
                </a:solidFill>
              </a:rPr>
              <a:t>ч</a:t>
            </a:r>
            <a:r>
              <a:rPr lang="ru-RU" dirty="0" smtClean="0"/>
              <a:t>иж, страус.</a:t>
            </a:r>
          </a:p>
          <a:p>
            <a:r>
              <a:rPr lang="ru-RU" dirty="0" smtClean="0"/>
              <a:t>Рыбы: ко</a:t>
            </a:r>
            <a:r>
              <a:rPr lang="ru-RU" dirty="0" smtClean="0">
                <a:solidFill>
                  <a:srgbClr val="00B050"/>
                </a:solidFill>
              </a:rPr>
              <a:t>л</a:t>
            </a:r>
            <a:r>
              <a:rPr lang="ru-RU" dirty="0" smtClean="0"/>
              <a:t>юшка, </a:t>
            </a:r>
            <a:r>
              <a:rPr lang="ru-RU" dirty="0" smtClean="0">
                <a:solidFill>
                  <a:srgbClr val="00B050"/>
                </a:solidFill>
              </a:rPr>
              <a:t>л</a:t>
            </a:r>
            <a:r>
              <a:rPr lang="ru-RU" dirty="0" smtClean="0"/>
              <a:t>е</a:t>
            </a:r>
            <a:r>
              <a:rPr lang="ru-RU" dirty="0" smtClean="0">
                <a:solidFill>
                  <a:srgbClr val="00B050"/>
                </a:solidFill>
              </a:rPr>
              <a:t>щ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Проверяем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5</a:t>
            </a:r>
            <a:r>
              <a:rPr lang="ru-RU" dirty="0" smtClean="0"/>
              <a:t>.30-5=25 (п.)</a:t>
            </a:r>
          </a:p>
          <a:p>
            <a:r>
              <a:rPr lang="ru-RU" dirty="0" smtClean="0"/>
              <a:t>На сколько больше птенцов у страуса, чем у чижа?</a:t>
            </a:r>
          </a:p>
          <a:p>
            <a:r>
              <a:rPr lang="ru-RU" dirty="0" smtClean="0"/>
              <a:t>Ответ: на 25 птенцов.</a:t>
            </a:r>
          </a:p>
          <a:p>
            <a:r>
              <a:rPr lang="ru-RU" dirty="0" smtClean="0"/>
              <a:t>30:5=6(р.)</a:t>
            </a:r>
          </a:p>
          <a:p>
            <a:r>
              <a:rPr lang="ru-RU" dirty="0" smtClean="0"/>
              <a:t>Ответ: в 6 раз.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6</a:t>
            </a:r>
            <a:r>
              <a:rPr lang="ru-RU" dirty="0" smtClean="0"/>
              <a:t>.орёл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v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Медведь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v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Дополнительная часть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Задание 7</a:t>
            </a:r>
            <a:r>
              <a:rPr lang="ru-RU" dirty="0" smtClean="0"/>
              <a:t>. Реши задачу, используя данные текста.</a:t>
            </a:r>
          </a:p>
          <a:p>
            <a:r>
              <a:rPr lang="ru-RU" dirty="0" smtClean="0"/>
              <a:t>У серой куропатки много малышей. А про какое животное говорится, что у него детёнышей в четыре раза меньше. Чем у куропатки? Запиши название этого животного. Ответ поясни вычислениями.</a:t>
            </a:r>
          </a:p>
          <a:p>
            <a:r>
              <a:rPr lang="ru-RU" dirty="0" smtClean="0"/>
              <a:t>________________________________________________________________________________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Дополнительная часть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Задание 8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Заполни таблицу, используя данные текста.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08" y="3500438"/>
          <a:ext cx="60960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124790">
                <a:tc>
                  <a:txBody>
                    <a:bodyPr/>
                    <a:lstStyle/>
                    <a:p>
                      <a:r>
                        <a:rPr lang="ru-RU" dirty="0" smtClean="0"/>
                        <a:t>Животное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детёнышей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Куропатка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лягушка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медведица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страус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черепаха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чиж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Дополнительная часть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Задание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9</a:t>
            </a:r>
            <a:r>
              <a:rPr lang="ru-RU" dirty="0" smtClean="0"/>
              <a:t>.Ответь на вопрос и коротко поясни свой ответ. Если нужно, перечитай текст.</a:t>
            </a:r>
          </a:p>
          <a:p>
            <a:r>
              <a:rPr lang="ru-RU" dirty="0" smtClean="0"/>
              <a:t>Ласточки приносят своим птенцам пищу в гнездо. А утята могут добывать пищу сами. Как ты думаешь, у какой птицы – ласточки или утки – обычно бывает меньше птенцов? Отметь значком </a:t>
            </a:r>
            <a:r>
              <a:rPr lang="en-US" dirty="0" smtClean="0">
                <a:solidFill>
                  <a:srgbClr val="C00000"/>
                </a:solidFill>
              </a:rPr>
              <a:t>v</a:t>
            </a:r>
            <a:r>
              <a:rPr lang="ru-RU" dirty="0" smtClean="0"/>
              <a:t>.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Дополнительная часть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А. Меньше птенцов у ласточки.</a:t>
            </a:r>
          </a:p>
          <a:p>
            <a:r>
              <a:rPr lang="ru-RU" smtClean="0"/>
              <a:t>Б. Меньше птенцов у утки.</a:t>
            </a:r>
          </a:p>
          <a:p>
            <a:r>
              <a:rPr lang="ru-RU" smtClean="0"/>
              <a:t>В.  У ласточки столько же птенцов, сколько у утки.</a:t>
            </a:r>
          </a:p>
          <a:p>
            <a:r>
              <a:rPr lang="ru-RU" smtClean="0"/>
              <a:t>Объяснение.__________________________</a:t>
            </a:r>
          </a:p>
          <a:p>
            <a:r>
              <a:rPr lang="ru-RU" smtClean="0"/>
              <a:t>__________________________________________________________________________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Дополнительная часть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Задание 10.</a:t>
            </a:r>
          </a:p>
          <a:p>
            <a:r>
              <a:rPr lang="ru-RU" dirty="0" smtClean="0"/>
              <a:t>В охране природы маленьких дел нет. А что ты делаешь, чтобы сохранить природу?</a:t>
            </a:r>
          </a:p>
          <a:p>
            <a:r>
              <a:rPr lang="ru-RU" dirty="0" smtClean="0"/>
              <a:t>_____________________________________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Задание 11.</a:t>
            </a:r>
            <a:endParaRPr lang="ru-RU" dirty="0" smtClean="0"/>
          </a:p>
          <a:p>
            <a:r>
              <a:rPr lang="ru-RU" dirty="0" smtClean="0"/>
              <a:t>Напиши. Что означает слово «мальки»?</a:t>
            </a:r>
          </a:p>
          <a:p>
            <a:r>
              <a:rPr lang="ru-RU" dirty="0" smtClean="0"/>
              <a:t>_________________________________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Проверяем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7</a:t>
            </a:r>
            <a:r>
              <a:rPr lang="ru-RU" dirty="0" smtClean="0"/>
              <a:t>.Это чиж. 20:4=5(ч.)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8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29" y="2643182"/>
          <a:ext cx="6715170" cy="3701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8390"/>
                <a:gridCol w="2238390"/>
                <a:gridCol w="2238390"/>
              </a:tblGrid>
              <a:tr h="510271">
                <a:tc>
                  <a:txBody>
                    <a:bodyPr/>
                    <a:lstStyle/>
                    <a:p>
                      <a:r>
                        <a:rPr lang="ru-RU" dirty="0" smtClean="0"/>
                        <a:t>животное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детёнышей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места</a:t>
                      </a:r>
                      <a:endParaRPr lang="ru-RU" dirty="0"/>
                    </a:p>
                  </a:txBody>
                  <a:tcPr/>
                </a:tc>
              </a:tr>
              <a:tr h="510271">
                <a:tc>
                  <a:txBody>
                    <a:bodyPr/>
                    <a:lstStyle/>
                    <a:p>
                      <a:r>
                        <a:rPr lang="ru-RU" dirty="0" smtClean="0"/>
                        <a:t>куропатка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510271">
                <a:tc>
                  <a:txBody>
                    <a:bodyPr/>
                    <a:lstStyle/>
                    <a:p>
                      <a:r>
                        <a:rPr lang="ru-RU" dirty="0" smtClean="0"/>
                        <a:t>лягушка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510271">
                <a:tc>
                  <a:txBody>
                    <a:bodyPr/>
                    <a:lstStyle/>
                    <a:p>
                      <a:r>
                        <a:rPr lang="ru-RU" dirty="0" smtClean="0"/>
                        <a:t>медведица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510271">
                <a:tc>
                  <a:txBody>
                    <a:bodyPr/>
                    <a:lstStyle/>
                    <a:p>
                      <a:r>
                        <a:rPr lang="ru-RU" dirty="0" smtClean="0"/>
                        <a:t>страус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510271">
                <a:tc>
                  <a:txBody>
                    <a:bodyPr/>
                    <a:lstStyle/>
                    <a:p>
                      <a:r>
                        <a:rPr lang="ru-RU" dirty="0" smtClean="0"/>
                        <a:t>черепаха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510271">
                <a:tc>
                  <a:txBody>
                    <a:bodyPr/>
                    <a:lstStyle/>
                    <a:p>
                      <a:r>
                        <a:rPr lang="ru-RU" dirty="0" smtClean="0"/>
                        <a:t>чиж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Сколько у кого детей?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У большинства крупных животных обычно бывает не более одного-двух детёнышей. Им больше и не выкормить: трудно. В лесу живёт молодая лосиха. У неё два лосёнка. А вот бредёт медведица. В её берлоге один медвежонок.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Проверяем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А.</a:t>
            </a:r>
          </a:p>
          <a:p>
            <a:r>
              <a:rPr lang="ru-RU" dirty="0" smtClean="0"/>
              <a:t>У ласточки меньше птенцов, потому что родители их выкармливают в гнезде.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10</a:t>
            </a:r>
            <a:r>
              <a:rPr lang="ru-RU" dirty="0" smtClean="0"/>
              <a:t>. Делаю кормушки, сажаю деревья, убираю мусор.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11</a:t>
            </a:r>
            <a:r>
              <a:rPr lang="ru-RU" dirty="0" smtClean="0"/>
              <a:t>. Мальки – это маленькие рыбки, которые вывелись из икринок.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Желаем успеха!</a:t>
            </a:r>
            <a:endParaRPr lang="ru-RU" dirty="0"/>
          </a:p>
        </p:txBody>
      </p:sp>
      <p:pic>
        <p:nvPicPr>
          <p:cNvPr id="4" name="Содержимое 3" descr="овуш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3262" y="1958181"/>
            <a:ext cx="2657475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Сколько у кого детей?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  У птиц бывает по-разному. У маленького чижа пять птенцов. У этой серой куропатки – двадцать, а у страуса-папы целый детский сад – тридцать малышей.</a:t>
            </a:r>
          </a:p>
          <a:p>
            <a:r>
              <a:rPr lang="ru-RU" dirty="0"/>
              <a:t> </a:t>
            </a:r>
            <a:r>
              <a:rPr lang="ru-RU" dirty="0" smtClean="0"/>
              <a:t>    Почему так? Меньше потомства имеют те, которые выкармливают птенцов в гнезде. А птицы, у которых птенцы сами могут добывать пищу, способны вырастить  больше потомства.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Сколько у кого детей?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Черепахи и лягушки мало заботятся о своём потомстве. У них много детёнышей: у черепахи – двадцать, а у лягушки – девяносто.</a:t>
            </a:r>
          </a:p>
          <a:p>
            <a:r>
              <a:rPr lang="ru-RU" dirty="0"/>
              <a:t> </a:t>
            </a:r>
            <a:r>
              <a:rPr lang="ru-RU" dirty="0" smtClean="0"/>
              <a:t>     Ещё больше детей у рыб. У колюшки в гнезде из икринок выводятся мальки. Всего – сотня малышей. У леща – много тысяч. У трески не перечесть: наверно, миллион.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Сколько у кого детей?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Животным часто приходится трудно: места их обитания разрушаются. Люди вырубают леса и осушают болота, строят плотины.</a:t>
            </a:r>
          </a:p>
          <a:p>
            <a:r>
              <a:rPr lang="ru-RU" dirty="0"/>
              <a:t> </a:t>
            </a:r>
            <a:r>
              <a:rPr lang="ru-RU" dirty="0" smtClean="0"/>
              <a:t>    В охране природы нет маленьких дел. Помоги животным: повесь кормушку, посади дерево, убери мусор. И порадуйся пению птиц!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1-й вариант</a:t>
            </a:r>
            <a:br>
              <a:rPr lang="ru-RU" dirty="0" smtClean="0"/>
            </a:br>
            <a:r>
              <a:rPr lang="ru-RU" dirty="0" smtClean="0"/>
              <a:t>фамилия, </a:t>
            </a:r>
            <a:r>
              <a:rPr lang="ru-RU" dirty="0" err="1" smtClean="0"/>
              <a:t>имя________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Школа________</a:t>
            </a:r>
            <a:r>
              <a:rPr lang="ru-RU" dirty="0" smtClean="0"/>
              <a:t>     </a:t>
            </a:r>
            <a:r>
              <a:rPr lang="ru-RU" dirty="0" err="1" smtClean="0"/>
              <a:t>Класс_____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Основная часть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1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 ком говорится во втором абзаце?</a:t>
            </a:r>
          </a:p>
          <a:p>
            <a:r>
              <a:rPr lang="ru-RU" dirty="0" smtClean="0"/>
              <a:t>Ответ. В нём говорится </a:t>
            </a:r>
            <a:r>
              <a:rPr lang="ru-RU" dirty="0" err="1" smtClean="0"/>
              <a:t>о________________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Задание 2.</a:t>
            </a:r>
          </a:p>
          <a:p>
            <a:r>
              <a:rPr lang="ru-RU" dirty="0" smtClean="0"/>
              <a:t>Найди в тексте ответ на вопрос: «Как заботятся черепахи и лягушки о своём потомстве?».Спиши это предложение.</a:t>
            </a:r>
          </a:p>
          <a:p>
            <a:r>
              <a:rPr lang="ru-RU" dirty="0" smtClean="0"/>
              <a:t>_________________________________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Основная часть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3.</a:t>
            </a:r>
          </a:p>
          <a:p>
            <a:r>
              <a:rPr lang="ru-RU" dirty="0" smtClean="0"/>
              <a:t>1.Найди в выписанном тобой предложении слово, обозначающее действие (глагол). Надпиши над ним: гл.</a:t>
            </a:r>
          </a:p>
          <a:p>
            <a:r>
              <a:rPr lang="ru-RU" dirty="0" smtClean="0"/>
              <a:t>2.Найди в выписанном предложении слова, обозначающие предметы (имена существительные ). Надпиши над ними: сущ.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Основная часть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4.</a:t>
            </a:r>
          </a:p>
          <a:p>
            <a:r>
              <a:rPr lang="ru-RU" dirty="0" smtClean="0"/>
              <a:t>1.Найди и выпиши из текста по два названия животных.</a:t>
            </a:r>
          </a:p>
          <a:p>
            <a:r>
              <a:rPr lang="ru-RU" dirty="0" err="1" smtClean="0"/>
              <a:t>Звери:____________________</a:t>
            </a:r>
            <a:endParaRPr lang="ru-RU" dirty="0" smtClean="0"/>
          </a:p>
          <a:p>
            <a:r>
              <a:rPr lang="ru-RU" dirty="0" err="1" smtClean="0"/>
              <a:t>Птицы:______________________</a:t>
            </a:r>
            <a:endParaRPr lang="ru-RU" dirty="0" smtClean="0"/>
          </a:p>
          <a:p>
            <a:r>
              <a:rPr lang="ru-RU" dirty="0" err="1" smtClean="0"/>
              <a:t>Рыбы:_______________</a:t>
            </a:r>
            <a:endParaRPr lang="ru-RU" dirty="0" smtClean="0"/>
          </a:p>
          <a:p>
            <a:r>
              <a:rPr lang="ru-RU" dirty="0" smtClean="0"/>
              <a:t>2.Подчеркни в выписанных словах буквы мягких согласных.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801</Words>
  <Application>Microsoft Office PowerPoint</Application>
  <PresentationFormat>Экран (4:3)</PresentationFormat>
  <Paragraphs>127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Мои достижения школа 2100</vt:lpstr>
      <vt:lpstr>Сколько у кого детей?</vt:lpstr>
      <vt:lpstr>Сколько у кого детей?</vt:lpstr>
      <vt:lpstr>Сколько у кого детей?</vt:lpstr>
      <vt:lpstr>Сколько у кого детей?</vt:lpstr>
      <vt:lpstr>1-й вариант фамилия, имя________ Школа________     Класс_____</vt:lpstr>
      <vt:lpstr>Основная часть</vt:lpstr>
      <vt:lpstr>Основная часть</vt:lpstr>
      <vt:lpstr>Основная часть</vt:lpstr>
      <vt:lpstr>Основная часть</vt:lpstr>
      <vt:lpstr>Основная часть</vt:lpstr>
      <vt:lpstr>Проверь ответы</vt:lpstr>
      <vt:lpstr>Проверяем</vt:lpstr>
      <vt:lpstr>Дополнительная часть</vt:lpstr>
      <vt:lpstr>Дополнительная часть</vt:lpstr>
      <vt:lpstr>Дополнительная часть</vt:lpstr>
      <vt:lpstr>Дополнительная часть</vt:lpstr>
      <vt:lpstr>Дополнительная часть</vt:lpstr>
      <vt:lpstr>Проверяем</vt:lpstr>
      <vt:lpstr>Проверяем</vt:lpstr>
      <vt:lpstr>Желаем успеха!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Мои достижения</dc:title>
  <dc:creator>Admin</dc:creator>
  <cp:lastModifiedBy>admin</cp:lastModifiedBy>
  <cp:revision>13</cp:revision>
  <dcterms:created xsi:type="dcterms:W3CDTF">2012-01-22T10:47:31Z</dcterms:created>
  <dcterms:modified xsi:type="dcterms:W3CDTF">2014-12-05T08:14:48Z</dcterms:modified>
</cp:coreProperties>
</file>