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6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CF0C7-E3FA-423F-96B9-45901F3220CA}" type="datetimeFigureOut">
              <a:rPr lang="ru-RU"/>
              <a:pPr>
                <a:defRPr/>
              </a:pPr>
              <a:t>04.10.2013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4D578-EFDA-4D90-BA85-F9AA57627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53B5F-AD65-410C-8708-CDB00C53463D}" type="datetimeFigureOut">
              <a:rPr lang="ru-RU"/>
              <a:pPr>
                <a:defRPr/>
              </a:pPr>
              <a:t>04.10.2013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95D64-8A59-4E48-9432-906E0CFADE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8A2B5-E8B4-4601-A87B-67AE95FDDE42}" type="datetimeFigureOut">
              <a:rPr lang="ru-RU"/>
              <a:pPr>
                <a:defRPr/>
              </a:pPr>
              <a:t>04.10.2013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39A26-A064-40F7-B907-261154D049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27428-238D-46AB-A1D0-A12916CD8B3E}" type="datetimeFigureOut">
              <a:rPr lang="ru-RU"/>
              <a:pPr>
                <a:defRPr/>
              </a:pPr>
              <a:t>04.10.2013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5DAC2-438F-4ECB-859C-30C1B0812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E5CB-77ED-4998-8AF9-900F2C26E215}" type="datetimeFigureOut">
              <a:rPr lang="ru-RU"/>
              <a:pPr>
                <a:defRPr/>
              </a:pPr>
              <a:t>04.10.2013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412BF-C03B-4239-9293-71E3F33C17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33186-38E0-476D-9BEF-4E4F4F9961F6}" type="datetimeFigureOut">
              <a:rPr lang="ru-RU"/>
              <a:pPr>
                <a:defRPr/>
              </a:pPr>
              <a:t>04.10.2013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0005E-6CB9-4630-BF52-DCF0649D37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C3A19-23A0-4FB7-A0D4-941F0938034F}" type="datetimeFigureOut">
              <a:rPr lang="ru-RU"/>
              <a:pPr>
                <a:defRPr/>
              </a:pPr>
              <a:t>04.10.2013</a:t>
            </a:fld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BA690-F3AE-43CE-8738-9516574C0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BDBFF-012F-44B1-AE50-BCE619C615F2}" type="datetimeFigureOut">
              <a:rPr lang="ru-RU"/>
              <a:pPr>
                <a:defRPr/>
              </a:pPr>
              <a:t>04.10.2013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D76A2-05F5-4FBB-A620-AE3954C4CA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A8E66-3C7A-4F7E-949A-A8E6AA17CA97}" type="datetimeFigureOut">
              <a:rPr lang="ru-RU"/>
              <a:pPr>
                <a:defRPr/>
              </a:pPr>
              <a:t>04.10.2013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FF4D8-E506-4A88-A963-40703AD677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953B0-AB93-4A0B-ADDB-D272B0097EC8}" type="datetimeFigureOut">
              <a:rPr lang="ru-RU"/>
              <a:pPr>
                <a:defRPr/>
              </a:pPr>
              <a:t>04.10.2013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1FBDC-01DC-4A70-B9E8-038640275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CA14E-04E0-4C01-88BD-CAD757B3689F}" type="datetimeFigureOut">
              <a:rPr lang="ru-RU"/>
              <a:pPr>
                <a:defRPr/>
              </a:pPr>
              <a:t>04.10.2013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B9891-08A8-4385-91DB-BFBF092C6C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EDA673-C1B3-4D58-AB3F-F59158FE75EF}" type="datetimeFigureOut">
              <a:rPr lang="ru-RU"/>
              <a:pPr>
                <a:defRPr/>
              </a:pPr>
              <a:t>04.10.2013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65E65F7E-D19C-4052-9D24-3E46026FC0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2" r:id="rId2"/>
    <p:sldLayoutId id="2147483750" r:id="rId3"/>
    <p:sldLayoutId id="2147483743" r:id="rId4"/>
    <p:sldLayoutId id="2147483751" r:id="rId5"/>
    <p:sldLayoutId id="2147483744" r:id="rId6"/>
    <p:sldLayoutId id="2147483745" r:id="rId7"/>
    <p:sldLayoutId id="2147483752" r:id="rId8"/>
    <p:sldLayoutId id="2147483746" r:id="rId9"/>
    <p:sldLayoutId id="2147483747" r:id="rId10"/>
    <p:sldLayoutId id="214748374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611188" y="692150"/>
            <a:ext cx="7772400" cy="1470025"/>
          </a:xfrm>
        </p:spPr>
        <p:txBody>
          <a:bodyPr/>
          <a:lstStyle/>
          <a:p>
            <a:pPr algn="ctr" eaLnBrk="1" hangingPunct="1"/>
            <a:r>
              <a:rPr lang="ru-RU" sz="4800" smtClean="0"/>
              <a:t>Исследование. </a:t>
            </a:r>
            <a:br>
              <a:rPr lang="ru-RU" sz="4800" smtClean="0"/>
            </a:br>
            <a:r>
              <a:rPr lang="ru-RU" sz="4800" smtClean="0"/>
              <a:t>Что такое исследование?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2988" y="3357563"/>
            <a:ext cx="6858000" cy="2808287"/>
          </a:xfrm>
        </p:spPr>
        <p:txBody>
          <a:bodyPr rtlCol="0"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Занятие факультативного курса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«Я – исследователь»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подготовила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у</a:t>
            </a:r>
            <a:r>
              <a:rPr lang="ru-RU" dirty="0" smtClean="0"/>
              <a:t>читель начальных классов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МОУ СОШ № 11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с углубленным изучением отдельных предметов Ставропольского края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Курского района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станицы </a:t>
            </a:r>
            <a:r>
              <a:rPr lang="ru-RU" dirty="0" err="1" smtClean="0"/>
              <a:t>Галюгаевской</a:t>
            </a:r>
            <a:r>
              <a:rPr lang="ru-RU" dirty="0" smtClean="0"/>
              <a:t>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900" b="1" dirty="0" smtClean="0">
                <a:solidFill>
                  <a:srgbClr val="C00000"/>
                </a:solidFill>
              </a:rPr>
              <a:t>Носова Ольга Михайловна</a:t>
            </a:r>
            <a:endParaRPr lang="ru-RU" sz="29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762000" y="5084763"/>
            <a:ext cx="7986713" cy="1087437"/>
          </a:xfrm>
        </p:spPr>
        <p:txBody>
          <a:bodyPr/>
          <a:lstStyle/>
          <a:p>
            <a:pPr eaLnBrk="1" hangingPunct="1"/>
            <a:r>
              <a:rPr lang="ru-RU" smtClean="0"/>
              <a:t>Что такое исследование?</a:t>
            </a:r>
          </a:p>
        </p:txBody>
      </p:sp>
      <p:pic>
        <p:nvPicPr>
          <p:cNvPr id="7171" name="Объект 1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2988" y="1196975"/>
            <a:ext cx="1951037" cy="3095625"/>
          </a:xfrm>
        </p:spPr>
      </p:pic>
      <p:pic>
        <p:nvPicPr>
          <p:cNvPr id="7172" name="Рисунок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1131888"/>
            <a:ext cx="249237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755650" y="476250"/>
            <a:ext cx="6781800" cy="1600200"/>
          </a:xfrm>
        </p:spPr>
        <p:txBody>
          <a:bodyPr/>
          <a:lstStyle/>
          <a:p>
            <a:pPr eaLnBrk="1" hangingPunct="1"/>
            <a:r>
              <a:rPr lang="ru-RU" smtClean="0"/>
              <a:t>Вывод:</a:t>
            </a: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755650" y="2133600"/>
            <a:ext cx="7543800" cy="3886200"/>
          </a:xfrm>
        </p:spPr>
        <p:txBody>
          <a:bodyPr/>
          <a:lstStyle/>
          <a:p>
            <a:pPr eaLnBrk="1" hangingPunct="1"/>
            <a:r>
              <a:rPr lang="ru-RU" sz="4000" smtClean="0"/>
              <a:t>Исследование – это поиск истины, познание неизвестного, поиск неизведанного, как один из видов познавательной деятельности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187450" y="549275"/>
            <a:ext cx="6781800" cy="942975"/>
          </a:xfrm>
        </p:spPr>
        <p:txBody>
          <a:bodyPr/>
          <a:lstStyle/>
          <a:p>
            <a:pPr eaLnBrk="1" hangingPunct="1"/>
            <a:r>
              <a:rPr lang="ru-RU" smtClean="0"/>
              <a:t>Вывод: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684213" y="1628775"/>
            <a:ext cx="7543800" cy="3886200"/>
          </a:xfrm>
        </p:spPr>
        <p:txBody>
          <a:bodyPr/>
          <a:lstStyle/>
          <a:p>
            <a:pPr eaLnBrk="1" hangingPunct="1"/>
            <a:r>
              <a:rPr lang="ru-RU" sz="2800" smtClean="0"/>
              <a:t>Наблюдение – это самый доступный и распространённый метод проведения исследования, который применяют в большинстве наук. Человек постоянно использует наблюдение в своей повседневной жизни. Оно является ценным источником получения различной информации об окружающем мире. Для наблюдения можно использовать приборы и приспособления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Найдите 10 отличий</a:t>
            </a:r>
          </a:p>
        </p:txBody>
      </p:sp>
      <p:pic>
        <p:nvPicPr>
          <p:cNvPr id="10243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59113" y="476250"/>
            <a:ext cx="3071812" cy="4822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6375" y="260350"/>
            <a:ext cx="6505575" cy="6408738"/>
          </a:xfrm>
        </p:spPr>
      </p:pic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>
          <a:xfrm>
            <a:off x="755650" y="404813"/>
            <a:ext cx="7704138" cy="879475"/>
          </a:xfrm>
        </p:spPr>
        <p:txBody>
          <a:bodyPr/>
          <a:lstStyle/>
          <a:p>
            <a:pPr eaLnBrk="1" hangingPunct="1"/>
            <a:r>
              <a:rPr lang="ru-RU" sz="2800" smtClean="0"/>
              <a:t>Сколько треугольников и четырёхугольников?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188913"/>
            <a:ext cx="7705725" cy="6048375"/>
          </a:xfrm>
        </p:spPr>
      </p:pic>
      <p:sp>
        <p:nvSpPr>
          <p:cNvPr id="12291" name="Заголовок 1"/>
          <p:cNvSpPr>
            <a:spLocks noGrp="1"/>
          </p:cNvSpPr>
          <p:nvPr>
            <p:ph type="title"/>
          </p:nvPr>
        </p:nvSpPr>
        <p:spPr>
          <a:xfrm>
            <a:off x="755650" y="6021388"/>
            <a:ext cx="7920038" cy="663575"/>
          </a:xfrm>
        </p:spPr>
        <p:txBody>
          <a:bodyPr/>
          <a:lstStyle/>
          <a:p>
            <a:pPr eaLnBrk="1" hangingPunct="1"/>
            <a:r>
              <a:rPr lang="ru-RU" sz="2800" smtClean="0"/>
              <a:t>Какие предметы изображены на рисунке?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835150" y="765175"/>
            <a:ext cx="6049963" cy="942975"/>
          </a:xfrm>
        </p:spPr>
        <p:txBody>
          <a:bodyPr/>
          <a:lstStyle/>
          <a:p>
            <a:pPr eaLnBrk="1" hangingPunct="1"/>
            <a:r>
              <a:rPr lang="ru-RU" smtClean="0"/>
              <a:t>Спасибо за работу</a:t>
            </a:r>
          </a:p>
        </p:txBody>
      </p:sp>
      <p:pic>
        <p:nvPicPr>
          <p:cNvPr id="13315" name="Объект 1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550" y="1557338"/>
            <a:ext cx="6980238" cy="1744662"/>
          </a:xfrm>
        </p:spPr>
      </p:pic>
      <p:pic>
        <p:nvPicPr>
          <p:cNvPr id="13316" name="Рисунок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3429000"/>
            <a:ext cx="2776537" cy="272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33</TotalTime>
  <Words>122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Times New Roman</vt:lpstr>
      <vt:lpstr>Arial</vt:lpstr>
      <vt:lpstr>Impact</vt:lpstr>
      <vt:lpstr>Calibri</vt:lpstr>
      <vt:lpstr>NewsPrint</vt:lpstr>
      <vt:lpstr>Исследование.  Что такое исследование?</vt:lpstr>
      <vt:lpstr>Что такое исследование?</vt:lpstr>
      <vt:lpstr>Вывод:</vt:lpstr>
      <vt:lpstr>Вывод:</vt:lpstr>
      <vt:lpstr>Найдите 10 отличий</vt:lpstr>
      <vt:lpstr>Сколько треугольников и четырёхугольников?</vt:lpstr>
      <vt:lpstr>Какие предметы изображены на рисунке?</vt:lpstr>
      <vt:lpstr>Спасибо за работу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Исследование.  Что такое исследование?</dc:title>
  <dc:creator>Admin</dc:creator>
  <cp:lastModifiedBy>123</cp:lastModifiedBy>
  <cp:revision>5</cp:revision>
  <dcterms:created xsi:type="dcterms:W3CDTF">2004-09-29T12:30:54Z</dcterms:created>
  <dcterms:modified xsi:type="dcterms:W3CDTF">2013-10-04T16:26:51Z</dcterms:modified>
</cp:coreProperties>
</file>