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49" d="100"/>
          <a:sy n="49" d="100"/>
        </p:scale>
        <p:origin x="-1291" y="-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7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6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ECF0C7-E3FA-423F-96B9-45901F3220CA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34D578-EFDA-4D90-BA85-F9AA5762777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A53B5F-AD65-410C-8708-CDB00C53463D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A95D64-8A59-4E48-9432-906E0CFADE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1"/>
            <a:ext cx="1828800" cy="5410199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788A2B5-E8B4-4601-A87B-67AE95FDDE42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839A26-A064-40F7-B907-261154D049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627428-238D-46AB-A1D0-A12916CD8B3E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15DAC2-438F-4ECB-859C-30C1B081216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6"/>
          <p:cNvSpPr/>
          <p:nvPr/>
        </p:nvSpPr>
        <p:spPr>
          <a:xfrm>
            <a:off x="777875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5" name="Rectangle 7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/>
          <a:lstStyle>
            <a:lvl1pPr algn="l">
              <a:defRPr sz="5400" b="0" cap="all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2E5CB-77ED-4998-8AF9-900F2C26E215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C412BF-C03B-4239-9293-71E3F33C171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33186-38E0-476D-9BEF-4E4F4F9961F6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50005E-6CB9-4630-BF52-DCF0649D378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10"/>
          <p:cNvCxnSpPr/>
          <p:nvPr/>
        </p:nvCxnSpPr>
        <p:spPr>
          <a:xfrm>
            <a:off x="7588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12"/>
          <p:cNvCxnSpPr/>
          <p:nvPr/>
        </p:nvCxnSpPr>
        <p:spPr>
          <a:xfrm>
            <a:off x="4645025" y="1249363"/>
            <a:ext cx="3657600" cy="158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9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01C3A19-23A0-4FB7-A0D4-941F0938034F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10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BA690-F3AE-43CE-8738-9516574C08E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8BDBFF-012F-44B1-AE50-BCE619C615F2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BD76A2-05F5-4FBB-A620-AE3954C4CA1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AA8E66-3C7A-4F7E-949A-A8E6AA17CA97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CFF4D8-E506-4A88-A963-40703AD6773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Straight Connector 9"/>
          <p:cNvCxnSpPr/>
          <p:nvPr/>
        </p:nvCxnSpPr>
        <p:spPr>
          <a:xfrm rot="5400000">
            <a:off x="1677194" y="2515394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0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1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7953B0-AB93-4A0B-ADDB-D272B0097EC8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7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1FBDC-01DC-4A70-B9E8-0386402753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>
            <a:normAutofit/>
          </a:bodyPr>
          <a:lstStyle>
            <a:lvl1pPr algn="l">
              <a:defRPr sz="54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6CA14E-04E0-4C01-88BD-CAD757B3689F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0B9891-08A8-4385-91DB-BFBF092C6CB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762000" y="4572000"/>
            <a:ext cx="6781800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762000" y="685800"/>
            <a:ext cx="75438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1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DA673-C1B3-4D58-AB3F-F59158FE75EF}" type="datetimeFigureOut">
              <a:rPr lang="ru-RU"/>
              <a:pPr>
                <a:defRPr/>
              </a:pPr>
              <a:t>04.10.2013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2000" y="6208713"/>
            <a:ext cx="48736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8013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pPr>
              <a:defRPr/>
            </a:pPr>
            <a:fld id="{65E65F7E-D19C-4052-9D24-3E46026FC09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8" name="Rectangle 7"/>
          <p:cNvSpPr/>
          <p:nvPr/>
        </p:nvSpPr>
        <p:spPr>
          <a:xfrm>
            <a:off x="777875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777875" y="6172200"/>
            <a:ext cx="7543800" cy="26988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9" r:id="rId1"/>
    <p:sldLayoutId id="2147483742" r:id="rId2"/>
    <p:sldLayoutId id="2147483750" r:id="rId3"/>
    <p:sldLayoutId id="2147483743" r:id="rId4"/>
    <p:sldLayoutId id="2147483751" r:id="rId5"/>
    <p:sldLayoutId id="2147483744" r:id="rId6"/>
    <p:sldLayoutId id="2147483745" r:id="rId7"/>
    <p:sldLayoutId id="2147483752" r:id="rId8"/>
    <p:sldLayoutId id="2147483746" r:id="rId9"/>
    <p:sldLayoutId id="2147483747" r:id="rId10"/>
    <p:sldLayoutId id="2147483748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5400" kern="1200">
          <a:solidFill>
            <a:srgbClr val="262626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5400">
          <a:solidFill>
            <a:srgbClr val="262626"/>
          </a:solidFill>
          <a:latin typeface="Impact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3725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3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Font typeface="Arial" charset="0"/>
        <a:buChar char="•"/>
        <a:defRPr kern="120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Заголовок 1"/>
          <p:cNvSpPr>
            <a:spLocks noGrp="1"/>
          </p:cNvSpPr>
          <p:nvPr>
            <p:ph type="ctrTitle"/>
          </p:nvPr>
        </p:nvSpPr>
        <p:spPr>
          <a:xfrm>
            <a:off x="611188" y="692150"/>
            <a:ext cx="7772400" cy="1470025"/>
          </a:xfrm>
        </p:spPr>
        <p:txBody>
          <a:bodyPr/>
          <a:lstStyle/>
          <a:p>
            <a:pPr algn="ctr" eaLnBrk="1" hangingPunct="1"/>
            <a:r>
              <a:rPr lang="ru-RU" sz="4800" smtClean="0"/>
              <a:t>Исследование. </a:t>
            </a:r>
            <a:br>
              <a:rPr lang="ru-RU" sz="4800" smtClean="0"/>
            </a:br>
            <a:r>
              <a:rPr lang="ru-RU" sz="4800" smtClean="0"/>
              <a:t>Что такое исследование?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042988" y="3357563"/>
            <a:ext cx="6858000" cy="2808287"/>
          </a:xfrm>
        </p:spPr>
        <p:txBody>
          <a:bodyPr rtlCol="0">
            <a:normAutofit fontScale="55000" lnSpcReduction="20000"/>
          </a:bodyPr>
          <a:lstStyle/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Занятие факультативного курса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«Я – исследователь»</a:t>
            </a:r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 smtClean="0"/>
          </a:p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dirty="0"/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подготовила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/>
              <a:t>у</a:t>
            </a:r>
            <a:r>
              <a:rPr lang="ru-RU" dirty="0" smtClean="0"/>
              <a:t>читель начальных классов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МОУ СОШ № 11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 с углубленным изучением отдельных предметов Ставропольского края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Курского района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dirty="0" smtClean="0"/>
              <a:t>станицы </a:t>
            </a:r>
            <a:r>
              <a:rPr lang="ru-RU" dirty="0" err="1" smtClean="0"/>
              <a:t>Галюгаевской</a:t>
            </a:r>
            <a:r>
              <a:rPr lang="ru-RU" dirty="0" smtClean="0"/>
              <a:t> </a:t>
            </a:r>
          </a:p>
          <a:p>
            <a:pPr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r>
              <a:rPr lang="ru-RU" sz="2900" b="1" dirty="0" smtClean="0">
                <a:solidFill>
                  <a:srgbClr val="C00000"/>
                </a:solidFill>
              </a:rPr>
              <a:t>Носова Ольга Михайловна</a:t>
            </a:r>
            <a:endParaRPr lang="ru-RU" sz="2900" b="1" dirty="0">
              <a:solidFill>
                <a:srgbClr val="C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Заголовок 1"/>
          <p:cNvSpPr>
            <a:spLocks noGrp="1"/>
          </p:cNvSpPr>
          <p:nvPr>
            <p:ph type="title"/>
          </p:nvPr>
        </p:nvSpPr>
        <p:spPr>
          <a:xfrm>
            <a:off x="762000" y="5084763"/>
            <a:ext cx="7986713" cy="1087437"/>
          </a:xfrm>
        </p:spPr>
        <p:txBody>
          <a:bodyPr/>
          <a:lstStyle/>
          <a:p>
            <a:pPr eaLnBrk="1" hangingPunct="1"/>
            <a:r>
              <a:rPr lang="ru-RU" smtClean="0"/>
              <a:t>Что такое исследование?</a:t>
            </a:r>
          </a:p>
        </p:txBody>
      </p:sp>
      <p:pic>
        <p:nvPicPr>
          <p:cNvPr id="7171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042988" y="1196975"/>
            <a:ext cx="1951037" cy="3095625"/>
          </a:xfrm>
        </p:spPr>
      </p:pic>
      <p:pic>
        <p:nvPicPr>
          <p:cNvPr id="7172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32363" y="1131888"/>
            <a:ext cx="2492375" cy="3324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title"/>
          </p:nvPr>
        </p:nvSpPr>
        <p:spPr>
          <a:xfrm>
            <a:off x="755650" y="476250"/>
            <a:ext cx="6781800" cy="1600200"/>
          </a:xfrm>
        </p:spPr>
        <p:txBody>
          <a:bodyPr/>
          <a:lstStyle/>
          <a:p>
            <a:pPr eaLnBrk="1" hangingPunct="1"/>
            <a:r>
              <a:rPr lang="ru-RU" smtClean="0"/>
              <a:t>Вывод:</a:t>
            </a:r>
          </a:p>
        </p:txBody>
      </p:sp>
      <p:sp>
        <p:nvSpPr>
          <p:cNvPr id="8195" name="Объект 2"/>
          <p:cNvSpPr>
            <a:spLocks noGrp="1"/>
          </p:cNvSpPr>
          <p:nvPr>
            <p:ph idx="1"/>
          </p:nvPr>
        </p:nvSpPr>
        <p:spPr>
          <a:xfrm>
            <a:off x="755650" y="2133600"/>
            <a:ext cx="7543800" cy="3886200"/>
          </a:xfrm>
        </p:spPr>
        <p:txBody>
          <a:bodyPr/>
          <a:lstStyle/>
          <a:p>
            <a:pPr eaLnBrk="1" hangingPunct="1"/>
            <a:r>
              <a:rPr lang="ru-RU" sz="4000" smtClean="0"/>
              <a:t>Исследование – это поиск истины, познание неизвестного, поиск неизведанного, как один из видов познавательной деятельности человека.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Заголовок 1"/>
          <p:cNvSpPr>
            <a:spLocks noGrp="1"/>
          </p:cNvSpPr>
          <p:nvPr>
            <p:ph type="title"/>
          </p:nvPr>
        </p:nvSpPr>
        <p:spPr>
          <a:xfrm>
            <a:off x="1187450" y="549275"/>
            <a:ext cx="6781800" cy="942975"/>
          </a:xfrm>
        </p:spPr>
        <p:txBody>
          <a:bodyPr/>
          <a:lstStyle/>
          <a:p>
            <a:pPr eaLnBrk="1" hangingPunct="1"/>
            <a:r>
              <a:rPr lang="ru-RU" smtClean="0"/>
              <a:t>Вывод:</a:t>
            </a:r>
          </a:p>
        </p:txBody>
      </p:sp>
      <p:sp>
        <p:nvSpPr>
          <p:cNvPr id="9219" name="Объект 2"/>
          <p:cNvSpPr>
            <a:spLocks noGrp="1"/>
          </p:cNvSpPr>
          <p:nvPr>
            <p:ph idx="1"/>
          </p:nvPr>
        </p:nvSpPr>
        <p:spPr>
          <a:xfrm>
            <a:off x="684213" y="1628775"/>
            <a:ext cx="7543800" cy="3886200"/>
          </a:xfrm>
        </p:spPr>
        <p:txBody>
          <a:bodyPr/>
          <a:lstStyle/>
          <a:p>
            <a:pPr eaLnBrk="1" hangingPunct="1"/>
            <a:r>
              <a:rPr lang="ru-RU" sz="2800" smtClean="0"/>
              <a:t>Наблюдение – это самый доступный и распространённый метод проведения исследования, который применяют в большинстве наук. Человек постоянно использует наблюдение в своей повседневной жизни. Оно является ценным источником получения различной информации об окружающем мире. Для наблюдения можно использовать приборы и приспособления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ru-RU" smtClean="0"/>
              <a:t>Найдите 10 отличий</a:t>
            </a:r>
          </a:p>
        </p:txBody>
      </p:sp>
      <p:pic>
        <p:nvPicPr>
          <p:cNvPr id="10243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3059113" y="476250"/>
            <a:ext cx="3071812" cy="48228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1476375" y="260350"/>
            <a:ext cx="6505575" cy="6408738"/>
          </a:xfrm>
        </p:spPr>
      </p:pic>
      <p:sp>
        <p:nvSpPr>
          <p:cNvPr id="11267" name="Заголовок 1"/>
          <p:cNvSpPr>
            <a:spLocks noGrp="1"/>
          </p:cNvSpPr>
          <p:nvPr>
            <p:ph type="title"/>
          </p:nvPr>
        </p:nvSpPr>
        <p:spPr>
          <a:xfrm>
            <a:off x="755650" y="404813"/>
            <a:ext cx="7704138" cy="879475"/>
          </a:xfrm>
        </p:spPr>
        <p:txBody>
          <a:bodyPr/>
          <a:lstStyle/>
          <a:p>
            <a:pPr eaLnBrk="1" hangingPunct="1"/>
            <a:r>
              <a:rPr lang="ru-RU" sz="2800" smtClean="0"/>
              <a:t>Сколько треугольников и четырёхугольников?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Объект 3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755650" y="188913"/>
            <a:ext cx="7705725" cy="6048375"/>
          </a:xfrm>
        </p:spPr>
      </p:pic>
      <p:sp>
        <p:nvSpPr>
          <p:cNvPr id="12291" name="Заголовок 1"/>
          <p:cNvSpPr>
            <a:spLocks noGrp="1"/>
          </p:cNvSpPr>
          <p:nvPr>
            <p:ph type="title"/>
          </p:nvPr>
        </p:nvSpPr>
        <p:spPr>
          <a:xfrm>
            <a:off x="755650" y="6021388"/>
            <a:ext cx="7920038" cy="663575"/>
          </a:xfrm>
        </p:spPr>
        <p:txBody>
          <a:bodyPr/>
          <a:lstStyle/>
          <a:p>
            <a:pPr eaLnBrk="1" hangingPunct="1"/>
            <a:r>
              <a:rPr lang="ru-RU" sz="2800" smtClean="0"/>
              <a:t>Какие предметы изображены на рисунке?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1835150" y="765175"/>
            <a:ext cx="6049963" cy="942975"/>
          </a:xfrm>
        </p:spPr>
        <p:txBody>
          <a:bodyPr/>
          <a:lstStyle/>
          <a:p>
            <a:pPr eaLnBrk="1" hangingPunct="1"/>
            <a:r>
              <a:rPr lang="ru-RU" smtClean="0"/>
              <a:t>Спасибо за работу</a:t>
            </a:r>
          </a:p>
        </p:txBody>
      </p:sp>
      <p:pic>
        <p:nvPicPr>
          <p:cNvPr id="13315" name="Объект 1"/>
          <p:cNvPicPr>
            <a:picLocks noGrp="1" noChangeAspect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>
          <a:xfrm>
            <a:off x="971550" y="1557338"/>
            <a:ext cx="6980238" cy="1744662"/>
          </a:xfrm>
        </p:spPr>
      </p:pic>
      <p:pic>
        <p:nvPicPr>
          <p:cNvPr id="13316" name="Рисунок 2"/>
          <p:cNvPicPr>
            <a:picLocks noChangeAspect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8538" y="3429000"/>
            <a:ext cx="2776537" cy="272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NewsPrint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NewsPrint">
      <a:majorFont>
        <a:latin typeface="Impact"/>
        <a:ea typeface=""/>
        <a:cs typeface=""/>
        <a:font script="Jpan" typeface="HGP創英角ｺﾞｼｯｸUB"/>
        <a:font script="Hang" typeface="HY견고딕"/>
        <a:font script="Hans" typeface="微软雅黑"/>
        <a:font script="Hant" typeface="微軟正黑體"/>
        <a:font script="Arab" typeface="Tahoma"/>
        <a:font script="Hebr" typeface="To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Newsprint</Template>
  <TotalTime>33</TotalTime>
  <Words>122</Words>
  <Application>Microsoft Office PowerPoint</Application>
  <PresentationFormat>Экран (4:3)</PresentationFormat>
  <Paragraphs>21</Paragraphs>
  <Slides>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13" baseType="lpstr">
      <vt:lpstr>Times New Roman</vt:lpstr>
      <vt:lpstr>Arial</vt:lpstr>
      <vt:lpstr>Impact</vt:lpstr>
      <vt:lpstr>Calibri</vt:lpstr>
      <vt:lpstr>NewsPrint</vt:lpstr>
      <vt:lpstr>Исследование.  Что такое исследование?</vt:lpstr>
      <vt:lpstr>Что такое исследование?</vt:lpstr>
      <vt:lpstr>Вывод:</vt:lpstr>
      <vt:lpstr>Вывод:</vt:lpstr>
      <vt:lpstr>Найдите 10 отличий</vt:lpstr>
      <vt:lpstr>Сколько треугольников и четырёхугольников?</vt:lpstr>
      <vt:lpstr>Какие предметы изображены на рисунке?</vt:lpstr>
      <vt:lpstr>Спасибо за работу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Исследование.  Что такое исследование?</dc:title>
  <dc:creator>Admin</dc:creator>
  <cp:lastModifiedBy>123</cp:lastModifiedBy>
  <cp:revision>5</cp:revision>
  <dcterms:created xsi:type="dcterms:W3CDTF">2004-09-29T12:30:54Z</dcterms:created>
  <dcterms:modified xsi:type="dcterms:W3CDTF">2013-10-04T16:26:51Z</dcterms:modified>
</cp:coreProperties>
</file>