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FF"/>
    <a:srgbClr val="3399FF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581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17.03.2014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20136" y="2060848"/>
            <a:ext cx="6356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00B0F0"/>
                </a:solidFill>
              </a:rPr>
              <a:t>е</a:t>
            </a:r>
            <a:endParaRPr lang="ru-RU" sz="9600" b="1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5777" y="2780928"/>
            <a:ext cx="5760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C00000"/>
                </a:solidFill>
              </a:rPr>
              <a:t>ж</a:t>
            </a:r>
            <a:endParaRPr lang="ru-RU" sz="96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19872" y="2780928"/>
            <a:ext cx="5760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7030A0"/>
                </a:solidFill>
              </a:rPr>
              <a:t>л</a:t>
            </a:r>
            <a:endParaRPr lang="ru-RU" sz="9600" b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40190" y="2636912"/>
            <a:ext cx="141096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600" b="1" dirty="0" smtClean="0">
                <a:solidFill>
                  <a:srgbClr val="0000FF"/>
                </a:solidFill>
              </a:rPr>
              <a:t>и</a:t>
            </a:r>
            <a:endParaRPr lang="ru-RU" sz="16600" b="1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12169" y="2245514"/>
            <a:ext cx="5358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D60093"/>
                </a:solidFill>
              </a:rPr>
              <a:t>в</a:t>
            </a:r>
            <a:endParaRPr lang="ru-RU" sz="9600" b="1" dirty="0">
              <a:solidFill>
                <a:srgbClr val="D60093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1044" y="1827611"/>
            <a:ext cx="8002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0070C0"/>
                </a:solidFill>
              </a:rPr>
              <a:t>о</a:t>
            </a:r>
            <a:endParaRPr lang="ru-RU" sz="9600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42357" y="1805915"/>
            <a:ext cx="5156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00CC00"/>
                </a:solidFill>
              </a:rPr>
              <a:t>с</a:t>
            </a:r>
            <a:endParaRPr lang="ru-RU" sz="8800" b="1" dirty="0">
              <a:solidFill>
                <a:srgbClr val="00CC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00191" y="2780928"/>
            <a:ext cx="158102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b="1" dirty="0" smtClean="0">
                <a:solidFill>
                  <a:srgbClr val="3399FF"/>
                </a:solidFill>
              </a:rPr>
              <a:t>т</a:t>
            </a:r>
            <a:endParaRPr lang="ru-RU" sz="13800" b="1" dirty="0">
              <a:solidFill>
                <a:srgbClr val="3399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95936" y="2636912"/>
            <a:ext cx="58528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</a:rPr>
              <a:t>ь</a:t>
            </a:r>
            <a:endParaRPr lang="ru-RU" sz="11500" b="1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72081" y="1045558"/>
            <a:ext cx="84991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9600" b="1" dirty="0">
                <a:solidFill>
                  <a:srgbClr val="FF0000"/>
                </a:solidFill>
              </a:rPr>
              <a:t>в</a:t>
            </a:r>
          </a:p>
        </p:txBody>
      </p:sp>
    </p:spTree>
    <p:extLst>
      <p:ext uri="{BB962C8B-B14F-4D97-AF65-F5344CB8AC3E}">
        <p14:creationId xmlns:p14="http://schemas.microsoft.com/office/powerpoint/2010/main" val="231529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***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0000FF"/>
                </a:solidFill>
              </a:rPr>
              <a:t>ЗДРАВСТВУЙТЕ, БУДТЕ ДОБРЫ, ДО СВИДАНИЯ, ПРИВЕТ, ПОКА, ДОБРЫЙ ДЕНЬ, ПОЖАЛУЙСТА,СЧАСТЛИВОГО ПУТИ.</a:t>
            </a:r>
            <a:endParaRPr lang="ru-RU" sz="4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556792"/>
            <a:ext cx="777686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FF0000"/>
                </a:solidFill>
              </a:rPr>
              <a:t>Вежливый человек не причинит другому неприятностей и обид.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21265" y="2636912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00FF"/>
                </a:solidFill>
              </a:rPr>
              <a:t>2. Будь всегда приветлив, здоровайся при встрече, благодари за помощь, уходя – прощайся.</a:t>
            </a:r>
            <a:endParaRPr lang="ru-RU" sz="2800" b="1" i="1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1" y="4077072"/>
            <a:ext cx="68407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CC00"/>
                </a:solidFill>
                <a:latin typeface="Arial Black" pitchFamily="34" charset="0"/>
              </a:rPr>
              <a:t>3. Пусть добрая улыбка красит вас! Улыбайтесь, когда говорите вежливые слова.</a:t>
            </a:r>
            <a:endParaRPr lang="ru-RU" sz="2800" dirty="0">
              <a:solidFill>
                <a:srgbClr val="00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34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9" y="1340768"/>
            <a:ext cx="70567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ДОБРОЕ СЛОВО, ЧТО ДОЖДЬ В ЗАСУХУ.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НА ДОБРЫЙ ПРИВЕТ – ДОБРЫЙ ОТВЕТ.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СЛОВО РАНИТ И СЛОВО ЛЕЧИТ.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ЛАСКОВЫМ СЛОВОМ И ЛЁД РАСТОПИШЬ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42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980728"/>
            <a:ext cx="171232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А1 – 1</a:t>
            </a:r>
          </a:p>
          <a:p>
            <a:r>
              <a:rPr lang="ru-RU" sz="3200" b="1" dirty="0" smtClean="0"/>
              <a:t>А2 – 4</a:t>
            </a:r>
          </a:p>
          <a:p>
            <a:r>
              <a:rPr lang="ru-RU" sz="3200" b="1" dirty="0" smtClean="0"/>
              <a:t>А3 – 2</a:t>
            </a:r>
          </a:p>
          <a:p>
            <a:r>
              <a:rPr lang="ru-RU" sz="3200" b="1" dirty="0" smtClean="0"/>
              <a:t>А4 – 3</a:t>
            </a:r>
          </a:p>
          <a:p>
            <a:r>
              <a:rPr lang="ru-RU" sz="3200" b="1" dirty="0" smtClean="0"/>
              <a:t>В1 – 1</a:t>
            </a:r>
          </a:p>
          <a:p>
            <a:r>
              <a:rPr lang="ru-RU" sz="3200" b="1" dirty="0" smtClean="0"/>
              <a:t>В2 – 2</a:t>
            </a:r>
          </a:p>
          <a:p>
            <a:r>
              <a:rPr lang="ru-RU" sz="3200" b="1" dirty="0" smtClean="0"/>
              <a:t>В3 – 2</a:t>
            </a:r>
          </a:p>
          <a:p>
            <a:r>
              <a:rPr lang="ru-RU" sz="3200" b="1" dirty="0" smtClean="0"/>
              <a:t>С1 – 4</a:t>
            </a:r>
          </a:p>
          <a:p>
            <a:r>
              <a:rPr lang="ru-RU" sz="3200" b="1" dirty="0" smtClean="0"/>
              <a:t>С2 – 3, 4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42282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uds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Я и мой класс</Template>
  <TotalTime>120</TotalTime>
  <Words>127</Words>
  <Application>Microsoft Office PowerPoint</Application>
  <PresentationFormat>Экран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clouds</vt:lpstr>
      <vt:lpstr>Презентация PowerPoint</vt:lpstr>
      <vt:lpstr>***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2014-03-13T06:01:35Z</dcterms:created>
  <dcterms:modified xsi:type="dcterms:W3CDTF">2014-03-17T07:22:40Z</dcterms:modified>
</cp:coreProperties>
</file>