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9" r:id="rId14"/>
    <p:sldId id="271" r:id="rId15"/>
    <p:sldId id="260" r:id="rId16"/>
    <p:sldId id="272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1" autoAdjust="0"/>
    <p:restoredTop sz="94660"/>
  </p:normalViewPr>
  <p:slideViewPr>
    <p:cSldViewPr>
      <p:cViewPr varScale="1">
        <p:scale>
          <a:sx n="87" d="100"/>
          <a:sy n="87" d="100"/>
        </p:scale>
        <p:origin x="-9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0714628831773383"/>
          <c:y val="0.340539018988887"/>
          <c:w val="0.17398578715396423"/>
          <c:h val="0.364842576044037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Какие приметы о животных и растениях, предсказывающих погоду вы знаете?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  о домашних животных - 43 %</c:v>
                </c:pt>
                <c:pt idx="1">
                  <c:v>о птицах - 31%</c:v>
                </c:pt>
                <c:pt idx="2">
                  <c:v> о растениях - 26%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18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A09D-78EE-49F7-9091-99D874ACABA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D615-2D70-414F-BFE8-AEE31F2C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05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A09D-78EE-49F7-9091-99D874ACABA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D615-2D70-414F-BFE8-AEE31F2C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19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A09D-78EE-49F7-9091-99D874ACABA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D615-2D70-414F-BFE8-AEE31F2C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35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A09D-78EE-49F7-9091-99D874ACABA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D615-2D70-414F-BFE8-AEE31F2C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96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A09D-78EE-49F7-9091-99D874ACABA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D615-2D70-414F-BFE8-AEE31F2C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43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A09D-78EE-49F7-9091-99D874ACABA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D615-2D70-414F-BFE8-AEE31F2C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32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A09D-78EE-49F7-9091-99D874ACABA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D615-2D70-414F-BFE8-AEE31F2C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22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A09D-78EE-49F7-9091-99D874ACABA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D615-2D70-414F-BFE8-AEE31F2C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3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A09D-78EE-49F7-9091-99D874ACABA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D615-2D70-414F-BFE8-AEE31F2C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4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A09D-78EE-49F7-9091-99D874ACABA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D615-2D70-414F-BFE8-AEE31F2C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26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A09D-78EE-49F7-9091-99D874ACABA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D615-2D70-414F-BFE8-AEE31F2C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6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3A09D-78EE-49F7-9091-99D874ACABA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9D615-2D70-414F-BFE8-AEE31F2C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53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928992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Животные и растения – предсказатели погоды.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3501008"/>
            <a:ext cx="4968552" cy="324036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Выполнила:</a:t>
            </a:r>
          </a:p>
          <a:p>
            <a:pPr algn="l"/>
            <a:r>
              <a:rPr lang="ru-RU" sz="2800" dirty="0" smtClean="0">
                <a:solidFill>
                  <a:srgbClr val="0070C0"/>
                </a:solidFill>
              </a:rPr>
              <a:t>Прядко Анна, 4 «В» класс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Руководитель: </a:t>
            </a:r>
          </a:p>
          <a:p>
            <a:pPr algn="l"/>
            <a:r>
              <a:rPr lang="ru-RU" sz="2800" dirty="0" err="1" smtClean="0">
                <a:solidFill>
                  <a:srgbClr val="0070C0"/>
                </a:solidFill>
              </a:rPr>
              <a:t>Фешкова</a:t>
            </a:r>
            <a:r>
              <a:rPr lang="ru-RU" sz="2800" dirty="0" smtClean="0">
                <a:solidFill>
                  <a:srgbClr val="0070C0"/>
                </a:solidFill>
              </a:rPr>
              <a:t> Юлия Александровна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3638947" cy="378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1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/>
              <a:t>Паук старается уменьшить </a:t>
            </a:r>
            <a:r>
              <a:rPr lang="ru-RU" sz="2400" dirty="0" smtClean="0"/>
              <a:t>паутину - </a:t>
            </a:r>
            <a:r>
              <a:rPr lang="ru-RU" sz="2400" dirty="0"/>
              <a:t>к ветру. </a:t>
            </a:r>
          </a:p>
          <a:p>
            <a:r>
              <a:rPr lang="ru-RU" sz="2400" dirty="0"/>
              <a:t>Паук сидит неподвижно в центре паутины - к непогоде. </a:t>
            </a:r>
          </a:p>
          <a:p>
            <a:r>
              <a:rPr lang="ru-RU" sz="2400" dirty="0"/>
              <a:t>Паук прячется в углу - к </a:t>
            </a:r>
            <a:r>
              <a:rPr lang="ru-RU" sz="2400" dirty="0" smtClean="0"/>
              <a:t>дождю. </a:t>
            </a:r>
            <a:endParaRPr lang="ru-RU" sz="2400" dirty="0"/>
          </a:p>
          <a:p>
            <a:r>
              <a:rPr lang="ru-RU" sz="2400" dirty="0"/>
              <a:t>Паук основные нити делает короткими и растягивает широко </a:t>
            </a:r>
            <a:r>
              <a:rPr lang="ru-RU" sz="2400" dirty="0" smtClean="0"/>
              <a:t>- </a:t>
            </a:r>
            <a:r>
              <a:rPr lang="ru-RU" sz="2400" dirty="0"/>
              <a:t>долгое тепло.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0191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57192"/>
            <a:ext cx="1656184" cy="118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301208"/>
            <a:ext cx="14287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9157"/>
            <a:ext cx="1428750" cy="109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08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1520" y="3501008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/>
              <a:t>Одуванчик сжимает свой шар - быть дождю.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Вьюнок </a:t>
            </a:r>
            <a:r>
              <a:rPr lang="ru-RU" sz="2000" dirty="0"/>
              <a:t>закрывает свой венчик перед дождем, а накануне солнечного дня обязательно раскрывает </a:t>
            </a:r>
            <a:r>
              <a:rPr lang="ru-RU" sz="2000" dirty="0" smtClean="0"/>
              <a:t>его.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На </a:t>
            </a:r>
            <a:r>
              <a:rPr lang="ru-RU" sz="2000" dirty="0"/>
              <a:t>бурю, сосна звенит, </a:t>
            </a:r>
            <a:r>
              <a:rPr lang="ru-RU" sz="2000" dirty="0" smtClean="0"/>
              <a:t> а </a:t>
            </a:r>
            <a:r>
              <a:rPr lang="ru-RU" sz="2000" dirty="0"/>
              <a:t>дуб стонет.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Перед дождем шишки репейника (лопуха) раскрывают свои </a:t>
            </a:r>
            <a:r>
              <a:rPr lang="ru-RU" sz="2000" dirty="0" smtClean="0"/>
              <a:t>колючки.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6400800" cy="17526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22048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904" y="404664"/>
            <a:ext cx="172819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70" y="2574196"/>
            <a:ext cx="11811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45224"/>
            <a:ext cx="1428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5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Наши наблюдения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/>
          <a:lstStyle/>
          <a:p>
            <a:r>
              <a:rPr lang="ru-RU" sz="2800" dirty="0"/>
              <a:t>Лягушки в сухую погоду держатся в воде, а в сырую – выходят на сушу.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Лягушки </a:t>
            </a:r>
            <a:r>
              <a:rPr lang="ru-RU" sz="2800" dirty="0"/>
              <a:t>молчат – перед холодной погодой.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Лягушки </a:t>
            </a:r>
            <a:r>
              <a:rPr lang="ru-RU" sz="2800" dirty="0"/>
              <a:t>на суше прыгают и днем квакают – к дождю. 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Лягушки с вечера долго кричат – к хорошей погоде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8119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348880"/>
            <a:ext cx="541094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/>
              <a:t>Гигантские улитки перед дождем прячутся в раковине, а перед солнечной погодой начинают много кушать.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Питаются </a:t>
            </a:r>
            <a:r>
              <a:rPr lang="ru-RU" sz="3600" dirty="0"/>
              <a:t>они </a:t>
            </a:r>
            <a:r>
              <a:rPr lang="ru-RU" sz="3600" dirty="0" smtClean="0"/>
              <a:t>огурцами и </a:t>
            </a:r>
            <a:r>
              <a:rPr lang="ru-RU" sz="3600" dirty="0"/>
              <a:t>капустой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933" y="1484784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0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50768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4371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Аквариумные рыбки также чувствуют погоду. Ближе к поверхности плавают рыбки – можно ждать ненастье. Если рыбки на дне копаются в песке или камушках – ожидается благоприятная погода.</a:t>
            </a:r>
          </a:p>
        </p:txBody>
      </p:sp>
    </p:spTree>
    <p:extLst>
      <p:ext uri="{BB962C8B-B14F-4D97-AF65-F5344CB8AC3E}">
        <p14:creationId xmlns:p14="http://schemas.microsoft.com/office/powerpoint/2010/main" val="10528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Могут ли животные и растения предсказывать погоду?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86220032"/>
              </p:ext>
            </p:extLst>
          </p:nvPr>
        </p:nvGraphicFramePr>
        <p:xfrm>
          <a:off x="611560" y="16288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опросе приняло участие 66 человек. </a:t>
            </a:r>
          </a:p>
          <a:p>
            <a:pPr marL="0" indent="0">
              <a:buNone/>
            </a:pPr>
            <a:r>
              <a:rPr lang="ru-RU" dirty="0" smtClean="0"/>
              <a:t>58 учащихся ответили «да», 8 учащихся «нет».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7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96414945"/>
              </p:ext>
            </p:extLst>
          </p:nvPr>
        </p:nvGraphicFramePr>
        <p:xfrm>
          <a:off x="179512" y="201688"/>
          <a:ext cx="5976664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18004455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96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l"/>
            <a:r>
              <a:rPr lang="ru-RU" sz="8000" dirty="0" smtClean="0">
                <a:solidFill>
                  <a:schemeClr val="tx1"/>
                </a:solidFill>
              </a:rPr>
              <a:t>     Давайте </a:t>
            </a:r>
            <a:r>
              <a:rPr lang="ru-RU" sz="8000" dirty="0">
                <a:solidFill>
                  <a:schemeClr val="tx1"/>
                </a:solidFill>
              </a:rPr>
              <a:t>внимательнее всмотримся в окружающий нас мир. Это важно не только для того, чтобы узнать, будет дождь или нет, – жизнь заиграет совершенно новыми красками, на второй план отойдут тревоги и заботы. Недаром психологи считают, что чем ближе человек к природе, тем устойчивее к стрессу его нервная система. А сколько удивительного вы заметите, того, что раньше было скрыто от ваших глаз.</a:t>
            </a:r>
          </a:p>
          <a:p>
            <a:pPr algn="l"/>
            <a:endParaRPr lang="ru-RU" sz="8000" dirty="0">
              <a:solidFill>
                <a:schemeClr val="tx1"/>
              </a:solidFill>
            </a:endParaRPr>
          </a:p>
          <a:p>
            <a:pPr algn="l"/>
            <a:endParaRPr lang="ru-RU" sz="8000" dirty="0">
              <a:solidFill>
                <a:schemeClr val="tx1"/>
              </a:solidFill>
            </a:endParaRPr>
          </a:p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932040" cy="369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19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276872"/>
            <a:ext cx="8568952" cy="1470025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Цель:</a:t>
            </a:r>
            <a:br>
              <a:rPr lang="ru-RU" sz="2800" dirty="0" smtClean="0"/>
            </a:br>
            <a:r>
              <a:rPr lang="ru-RU" sz="2800" dirty="0" smtClean="0"/>
              <a:t>познакомиться с народными приметами, предсказывающими погоду, главными героями которых являются животные и растения.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Задачи: </a:t>
            </a:r>
            <a:br>
              <a:rPr lang="ru-RU" sz="2800" dirty="0" smtClean="0"/>
            </a:br>
            <a:r>
              <a:rPr lang="ru-RU" sz="2800" dirty="0" smtClean="0"/>
              <a:t>- подобрать материал, используя научную литературу, интернет;</a:t>
            </a:r>
            <a:br>
              <a:rPr lang="ru-RU" sz="2800" dirty="0" smtClean="0"/>
            </a:br>
            <a:r>
              <a:rPr lang="ru-RU" sz="2800" dirty="0" smtClean="0"/>
              <a:t>- провести наблюдения за поведением животных, растений и изменениями погоды;</a:t>
            </a:r>
            <a:br>
              <a:rPr lang="ru-RU" sz="2800" dirty="0" smtClean="0"/>
            </a:br>
            <a:r>
              <a:rPr lang="ru-RU" sz="2800" dirty="0" smtClean="0"/>
              <a:t>- сравнить свои результаты с изученной литературой (с приметами и предсказаниями об изменениях погоды).</a:t>
            </a:r>
            <a:br>
              <a:rPr lang="ru-RU" sz="2800" dirty="0" smtClean="0"/>
            </a:br>
            <a:r>
              <a:rPr lang="ru-RU" sz="2800" dirty="0" smtClean="0"/>
              <a:t>- познакомить окружающих с полученными результатами.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988840"/>
            <a:ext cx="6800800" cy="3528392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6721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1282154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Гипотеза:</a:t>
            </a:r>
            <a:br>
              <a:rPr lang="ru-RU" dirty="0" smtClean="0"/>
            </a:br>
            <a:r>
              <a:rPr lang="ru-RU" sz="3600" dirty="0" smtClean="0"/>
              <a:t>Мы считаем, что не только синоптики, но и животные, а также растения умеют предсказывать погоду.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467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717032"/>
            <a:ext cx="7772400" cy="136207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огода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то есть состояние окружающей нас среды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стоит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тесной зависимости от времен года и дня, от деятельности солнца и положения луны, от климатических причин и многого другого.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жизнедеятельность нашего организма, в свою очередь, зависит от состояния окружающей нас среды -погоды, в широком смысле этого слова...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55576" y="404665"/>
            <a:ext cx="7772400" cy="79208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                                   </a:t>
            </a:r>
            <a:r>
              <a:rPr lang="ru-RU" sz="3600" b="1" dirty="0" smtClean="0">
                <a:solidFill>
                  <a:schemeClr val="tx1"/>
                </a:solidFill>
              </a:rPr>
              <a:t>Что такое погода?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14287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72815"/>
            <a:ext cx="1450759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2816"/>
            <a:ext cx="14287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55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Что такое предсказания и </a:t>
            </a:r>
            <a:r>
              <a:rPr lang="ru-RU" sz="1800" dirty="0" smtClean="0">
                <a:solidFill>
                  <a:schemeClr val="tx1"/>
                </a:solidFill>
              </a:rPr>
              <a:t>приметы? </a:t>
            </a:r>
            <a:endParaRPr lang="ru-RU" sz="18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     В словаре С. И. Ожегова слово «примета» трактуется как отличительное свойство, признак, по которому можно узнать кого- либо или что-либо.</a:t>
            </a:r>
          </a:p>
          <a:p>
            <a:r>
              <a:rPr lang="ru-RU" sz="1800" dirty="0">
                <a:solidFill>
                  <a:schemeClr val="tx1"/>
                </a:solidFill>
              </a:rPr>
              <a:t>     Приметы - это народные поверья и знания об окружающем мире и природных явлениях, изложенные в кратком виде. </a:t>
            </a:r>
          </a:p>
          <a:p>
            <a:endParaRPr lang="ru-RU" sz="18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Слово «</a:t>
            </a:r>
            <a:r>
              <a:rPr lang="ru-RU" sz="1800" dirty="0" smtClean="0">
                <a:solidFill>
                  <a:schemeClr val="tx1"/>
                </a:solidFill>
              </a:rPr>
              <a:t>предсказание» </a:t>
            </a:r>
            <a:r>
              <a:rPr lang="ru-RU" sz="1800" dirty="0">
                <a:solidFill>
                  <a:schemeClr val="tx1"/>
                </a:solidFill>
              </a:rPr>
              <a:t>в словаре С</a:t>
            </a:r>
            <a:r>
              <a:rPr lang="ru-RU" sz="1800" dirty="0" smtClean="0">
                <a:solidFill>
                  <a:schemeClr val="tx1"/>
                </a:solidFill>
              </a:rPr>
              <a:t>. И. Ожегова </a:t>
            </a:r>
            <a:r>
              <a:rPr lang="ru-RU" sz="1800" dirty="0">
                <a:solidFill>
                  <a:schemeClr val="tx1"/>
                </a:solidFill>
              </a:rPr>
              <a:t>объясняется как то, что предсказано, пророчество.</a:t>
            </a:r>
          </a:p>
          <a:p>
            <a:r>
              <a:rPr lang="ru-RU" sz="1800" dirty="0">
                <a:solidFill>
                  <a:schemeClr val="tx1"/>
                </a:solidFill>
              </a:rPr>
              <a:t>    Предсказание — это сообщение о некотором событии, которое непременно произойдёт в будущем. </a:t>
            </a:r>
          </a:p>
        </p:txBody>
      </p:sp>
    </p:spTree>
    <p:extLst>
      <p:ext uri="{BB962C8B-B14F-4D97-AF65-F5344CB8AC3E}">
        <p14:creationId xmlns:p14="http://schemas.microsoft.com/office/powerpoint/2010/main" val="2962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Как </a:t>
            </a:r>
            <a:r>
              <a:rPr lang="ru-RU" sz="2800" dirty="0"/>
              <a:t>животным и растениям удается </a:t>
            </a:r>
            <a:r>
              <a:rPr lang="ru-RU" sz="2800" dirty="0" smtClean="0"/>
              <a:t>приспособиться к </a:t>
            </a:r>
            <a:r>
              <a:rPr lang="ru-RU" sz="2800" dirty="0"/>
              <a:t>изменениям в природе?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9058"/>
            <a:ext cx="2231938" cy="167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87651"/>
            <a:ext cx="2213361" cy="167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59660"/>
            <a:ext cx="2208476" cy="167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13176"/>
            <a:ext cx="2231179" cy="167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51973"/>
            <a:ext cx="2208476" cy="166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87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Животные и растения – предсказатели погоды.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Катается </a:t>
            </a:r>
            <a:r>
              <a:rPr lang="ru-RU" sz="2400" dirty="0"/>
              <a:t>по снегу - к </a:t>
            </a:r>
            <a:r>
              <a:rPr lang="ru-RU" sz="2400" dirty="0" smtClean="0"/>
              <a:t>непогоде;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по земле - к дождю;</a:t>
            </a:r>
          </a:p>
          <a:p>
            <a:pPr marL="0" indent="0">
              <a:buNone/>
            </a:pPr>
            <a:r>
              <a:rPr lang="ru-RU" sz="2400" dirty="0"/>
              <a:t>усиленно роет </a:t>
            </a:r>
            <a:r>
              <a:rPr lang="ru-RU" sz="2400" dirty="0" smtClean="0"/>
              <a:t>землю - </a:t>
            </a:r>
            <a:r>
              <a:rPr lang="ru-RU" sz="2400" dirty="0"/>
              <a:t>к дождю; </a:t>
            </a:r>
          </a:p>
          <a:p>
            <a:pPr marL="0" indent="0">
              <a:buNone/>
            </a:pPr>
            <a:r>
              <a:rPr lang="ru-RU" sz="2400" dirty="0" smtClean="0"/>
              <a:t>свертывается </a:t>
            </a:r>
            <a:r>
              <a:rPr lang="ru-RU" sz="2400" dirty="0"/>
              <a:t>и лежит </a:t>
            </a:r>
            <a:r>
              <a:rPr lang="ru-RU" sz="2400" dirty="0" smtClean="0"/>
              <a:t>калачиком -  </a:t>
            </a:r>
            <a:r>
              <a:rPr lang="ru-RU" sz="2400" dirty="0"/>
              <a:t>к </a:t>
            </a:r>
            <a:r>
              <a:rPr lang="ru-RU" sz="2400" dirty="0" smtClean="0"/>
              <a:t>морозам;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растягивается на </a:t>
            </a:r>
            <a:r>
              <a:rPr lang="ru-RU" sz="2400" dirty="0" smtClean="0"/>
              <a:t>земле - к теплу.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1772816"/>
            <a:ext cx="23812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7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лижет хвост - к ненастью;</a:t>
            </a:r>
          </a:p>
          <a:p>
            <a:r>
              <a:rPr lang="ru-RU" dirty="0"/>
              <a:t>лапу - к ведру;</a:t>
            </a:r>
          </a:p>
          <a:p>
            <a:r>
              <a:rPr lang="ru-RU" dirty="0"/>
              <a:t>прячет морду - к морозу и ненастью; </a:t>
            </a:r>
          </a:p>
          <a:p>
            <a:r>
              <a:rPr lang="ru-RU" dirty="0"/>
              <a:t>скребет когтями пол - к ветру и </a:t>
            </a:r>
            <a:r>
              <a:rPr lang="ru-RU" dirty="0" smtClean="0"/>
              <a:t>метели;</a:t>
            </a:r>
            <a:endParaRPr lang="ru-RU" dirty="0"/>
          </a:p>
          <a:p>
            <a:r>
              <a:rPr lang="ru-RU" dirty="0"/>
              <a:t>дерет стену когтями, встав на задние лапы - к вьюге;</a:t>
            </a:r>
          </a:p>
          <a:p>
            <a:r>
              <a:rPr lang="ru-RU" dirty="0"/>
              <a:t>растягивается на </a:t>
            </a:r>
            <a:r>
              <a:rPr lang="ru-RU" dirty="0" smtClean="0"/>
              <a:t>полу -  </a:t>
            </a:r>
            <a:r>
              <a:rPr lang="ru-RU" dirty="0"/>
              <a:t>к теплу.</a:t>
            </a:r>
          </a:p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30025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/>
              <a:t>Ласточки и стрижи летают то вверх, то вниз - перед бурей. </a:t>
            </a:r>
          </a:p>
          <a:p>
            <a:r>
              <a:rPr lang="ru-RU" sz="2800" dirty="0"/>
              <a:t>Стрижи летают высоко над строениями до самых поздних сумерек - признак сохранения хорошей погоды. </a:t>
            </a:r>
          </a:p>
          <a:p>
            <a:r>
              <a:rPr lang="ru-RU" sz="2800" dirty="0"/>
              <a:t>Ласточки тревожно носятся туда-сюда низко над землей - к дождю, высоко - сухая погода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154810" cy="172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13176"/>
            <a:ext cx="2548546" cy="174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60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</TotalTime>
  <Words>574</Words>
  <Application>Microsoft Office PowerPoint</Application>
  <PresentationFormat>Экран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Проект Животные и растения – предсказатели погоды.</vt:lpstr>
      <vt:lpstr>Цель: познакомиться с народными приметами, предсказывающими погоду, главными героями которых являются животные и растения.  Задачи:  - подобрать материал, используя научную литературу, интернет; - провести наблюдения за поведением животных, растений и изменениями погоды; - сравнить свои результаты с изученной литературой (с приметами и предсказаниями об изменениях погоды). - познакомить окружающих с полученными результатами.</vt:lpstr>
      <vt:lpstr>Гипотеза: Мы считаем, что не только синоптики, но и животные, а также растения умеют предсказывать погоду.</vt:lpstr>
      <vt:lpstr>погода, то есть состояние окружающей нас среды, стоит в тесной зависимости от времен года и дня, от деятельности солнца и положения луны, от климатических причин и многого другого. А жизнедеятельность нашего организма, в свою очередь, зависит от состояния окружающей нас среды -погоды, в широком смысле этого слова...</vt:lpstr>
      <vt:lpstr>Презентация PowerPoint</vt:lpstr>
      <vt:lpstr>Как животным и растениям удается приспособиться к изменениям в природе?</vt:lpstr>
      <vt:lpstr>Животные и растения – предсказатели погоды.</vt:lpstr>
      <vt:lpstr>Презентация PowerPoint</vt:lpstr>
      <vt:lpstr>Презентация PowerPoint</vt:lpstr>
      <vt:lpstr>Презентация PowerPoint</vt:lpstr>
      <vt:lpstr>Одуванчик сжимает свой шар - быть дождю.    Вьюнок закрывает свой венчик перед дождем, а накануне солнечного дня обязательно раскрывает его.         На бурю, сосна звенит,  а дуб стонет.      Перед дождем шишки репейника (лопуха) раскрывают свои колючки.  </vt:lpstr>
      <vt:lpstr>Наши наблюдения</vt:lpstr>
      <vt:lpstr>Гигантские улитки перед дождем прячутся в раковине, а перед солнечной погодой начинают много кушать.  Питаются они огурцами и капустой.</vt:lpstr>
      <vt:lpstr>Презентация PowerPoint</vt:lpstr>
      <vt:lpstr>Могут ли животные и растения предсказывать погоду?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33</cp:revision>
  <dcterms:created xsi:type="dcterms:W3CDTF">2013-04-18T09:56:34Z</dcterms:created>
  <dcterms:modified xsi:type="dcterms:W3CDTF">2014-12-05T08:45:26Z</dcterms:modified>
</cp:coreProperties>
</file>