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60" r:id="rId2"/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6747-C5C5-4F25-883C-BE664F84D084}" type="datetimeFigureOut">
              <a:rPr lang="ru-RU" smtClean="0"/>
              <a:t>08.11.2014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4BEEE-0A28-4312-8514-61F3CDE75D4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6747-C5C5-4F25-883C-BE664F84D084}" type="datetimeFigureOut">
              <a:rPr lang="ru-RU" smtClean="0"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4BEEE-0A28-4312-8514-61F3CDE75D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6747-C5C5-4F25-883C-BE664F84D084}" type="datetimeFigureOut">
              <a:rPr lang="ru-RU" smtClean="0"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4BEEE-0A28-4312-8514-61F3CDE75D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6747-C5C5-4F25-883C-BE664F84D084}" type="datetimeFigureOut">
              <a:rPr lang="ru-RU" smtClean="0"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4BEEE-0A28-4312-8514-61F3CDE75D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6747-C5C5-4F25-883C-BE664F84D084}" type="datetimeFigureOut">
              <a:rPr lang="ru-RU" smtClean="0"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BD4BEEE-0A28-4312-8514-61F3CDE75D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6747-C5C5-4F25-883C-BE664F84D084}" type="datetimeFigureOut">
              <a:rPr lang="ru-RU" smtClean="0"/>
              <a:t>08.11.2014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4BEEE-0A28-4312-8514-61F3CDE75D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6747-C5C5-4F25-883C-BE664F84D084}" type="datetimeFigureOut">
              <a:rPr lang="ru-RU" smtClean="0"/>
              <a:t>08.11.2014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4BEEE-0A28-4312-8514-61F3CDE75D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6747-C5C5-4F25-883C-BE664F84D084}" type="datetimeFigureOut">
              <a:rPr lang="ru-RU" smtClean="0"/>
              <a:t>08.11.2014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4BEEE-0A28-4312-8514-61F3CDE75D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6747-C5C5-4F25-883C-BE664F84D084}" type="datetimeFigureOut">
              <a:rPr lang="ru-RU" smtClean="0"/>
              <a:t>08.11.2014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4BEEE-0A28-4312-8514-61F3CDE75D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6747-C5C5-4F25-883C-BE664F84D084}" type="datetimeFigureOut">
              <a:rPr lang="ru-RU" smtClean="0"/>
              <a:t>08.11.2014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4BEEE-0A28-4312-8514-61F3CDE75D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6747-C5C5-4F25-883C-BE664F84D084}" type="datetimeFigureOut">
              <a:rPr lang="ru-RU" smtClean="0"/>
              <a:t>08.11.2014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4BEEE-0A28-4312-8514-61F3CDE75D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7796747-C5C5-4F25-883C-BE664F84D084}" type="datetimeFigureOut">
              <a:rPr lang="ru-RU" smtClean="0"/>
              <a:t>08.11.2014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BD4BEEE-0A28-4312-8514-61F3CDE75D49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640960" cy="155679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C000"/>
                </a:solidFill>
              </a:rPr>
              <a:t>Муниципальное бюджетное общеобразовательное учреждение  «Средняя общеобразовательная школа  №8»города Ханты- </a:t>
            </a:r>
            <a:r>
              <a:rPr lang="ru-RU" sz="2400" dirty="0" err="1" smtClean="0">
                <a:solidFill>
                  <a:srgbClr val="FFC000"/>
                </a:solidFill>
              </a:rPr>
              <a:t>Мансийска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392528"/>
          </a:xfr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 окружающего мира с использованием Межшкольного Центра  космических услуг.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3 класс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Солнечная система. Солнце – звезда" </a:t>
            </a:r>
            <a:endPara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Учитель: Середа О.И.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188641"/>
            <a:ext cx="6696744" cy="5760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</a:t>
            </a:r>
            <a:r>
              <a:rPr lang="ru-RU" sz="5400" dirty="0" smtClean="0"/>
              <a:t>С</a:t>
            </a:r>
            <a:r>
              <a:rPr lang="ru-RU" dirty="0" smtClean="0"/>
              <a:t>олнце – звезда</a:t>
            </a:r>
            <a:endParaRPr lang="ru-RU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Sun's Magnetic Field Will Reverse in a Few Month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9784" y="1097899"/>
            <a:ext cx="7282616" cy="57601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Солнечная система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&amp;Scy;&amp;ocy;&amp;lcy;&amp;ncy;&amp;iecy;&amp;chcy;&amp;ncy;&amp;acy;&amp;yacy; &amp;scy;&amp;icy;&amp;scy;&amp;tcy;&amp;iecy;&amp;mcy;&amp;acy;. &amp;Pcy;&amp;lcy;&amp;acy;&amp;ncy;&amp;iecy;&amp;tcy;&amp;ycy; &amp;scy;&amp;ocy;&amp;lcy;&amp;ncy;&amp;iecy;&amp;chcy;&amp;ncy;&amp;ocy;&amp;jcy; &amp;scy;&amp;icy;&amp;scy;&amp;tcy;&amp;iecy;&amp;mcy;&amp;y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13" y="1484784"/>
            <a:ext cx="8833963" cy="4896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Изображения с сайтов: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i="1" dirty="0" smtClean="0">
                <a:solidFill>
                  <a:schemeClr val="tx2">
                    <a:lumMod val="10000"/>
                  </a:schemeClr>
                </a:solidFill>
              </a:rPr>
              <a:t>http://blog.vilisov.info/article/21</a:t>
            </a:r>
            <a:endParaRPr lang="ru-RU" i="1" dirty="0" smtClean="0">
              <a:solidFill>
                <a:schemeClr val="tx2">
                  <a:lumMod val="10000"/>
                </a:schemeClr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i="1" dirty="0" smtClean="0">
                <a:solidFill>
                  <a:schemeClr val="tx2">
                    <a:lumMod val="10000"/>
                  </a:schemeClr>
                </a:solidFill>
              </a:rPr>
              <a:t>http://streamafrica.com/news/suns-magnetic-field-will-reverse-in-a-few-months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/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3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D29F0F"/>
      </a:accent6>
      <a:hlink>
        <a:srgbClr val="AD1F1F"/>
      </a:hlink>
      <a:folHlink>
        <a:srgbClr val="FFC42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40</TotalTime>
  <Words>60</Words>
  <Application>Microsoft Office PowerPoint</Application>
  <PresentationFormat>Экран (4:3)</PresentationFormat>
  <Paragraphs>12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Апекс</vt:lpstr>
      <vt:lpstr>Муниципальное бюджетное общеобразовательное учреждение  «Средняя общеобразовательная школа  №8»города Ханты- Мансийска</vt:lpstr>
      <vt:lpstr>   Солнце – звезда</vt:lpstr>
      <vt:lpstr>Солнечная система</vt:lpstr>
      <vt:lpstr>Изображения с сайтов: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ольга</cp:lastModifiedBy>
  <cp:revision>5</cp:revision>
  <dcterms:created xsi:type="dcterms:W3CDTF">2014-11-08T12:09:49Z</dcterms:created>
  <dcterms:modified xsi:type="dcterms:W3CDTF">2014-11-08T12:50:11Z</dcterms:modified>
</cp:coreProperties>
</file>