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2"/>
  </p:notesMasterIdLst>
  <p:sldIdLst>
    <p:sldId id="256" r:id="rId2"/>
    <p:sldId id="297" r:id="rId3"/>
    <p:sldId id="302" r:id="rId4"/>
    <p:sldId id="303" r:id="rId5"/>
    <p:sldId id="299" r:id="rId6"/>
    <p:sldId id="284" r:id="rId7"/>
    <p:sldId id="262" r:id="rId8"/>
    <p:sldId id="263" r:id="rId9"/>
    <p:sldId id="306" r:id="rId10"/>
    <p:sldId id="305" r:id="rId11"/>
    <p:sldId id="304" r:id="rId12"/>
    <p:sldId id="264" r:id="rId13"/>
    <p:sldId id="274" r:id="rId14"/>
    <p:sldId id="307" r:id="rId15"/>
    <p:sldId id="265" r:id="rId16"/>
    <p:sldId id="275" r:id="rId17"/>
    <p:sldId id="267" r:id="rId18"/>
    <p:sldId id="294" r:id="rId19"/>
    <p:sldId id="295" r:id="rId20"/>
    <p:sldId id="293" r:id="rId21"/>
    <p:sldId id="269" r:id="rId22"/>
    <p:sldId id="270" r:id="rId23"/>
    <p:sldId id="273" r:id="rId24"/>
    <p:sldId id="266" r:id="rId25"/>
    <p:sldId id="271" r:id="rId26"/>
    <p:sldId id="257" r:id="rId27"/>
    <p:sldId id="258" r:id="rId28"/>
    <p:sldId id="276" r:id="rId29"/>
    <p:sldId id="277" r:id="rId30"/>
    <p:sldId id="278" r:id="rId31"/>
    <p:sldId id="260" r:id="rId32"/>
    <p:sldId id="279" r:id="rId33"/>
    <p:sldId id="280" r:id="rId34"/>
    <p:sldId id="281" r:id="rId35"/>
    <p:sldId id="282" r:id="rId36"/>
    <p:sldId id="283" r:id="rId37"/>
    <p:sldId id="287" r:id="rId38"/>
    <p:sldId id="292" r:id="rId39"/>
    <p:sldId id="288" r:id="rId40"/>
    <p:sldId id="290" r:id="rId41"/>
    <p:sldId id="291" r:id="rId42"/>
    <p:sldId id="309" r:id="rId43"/>
    <p:sldId id="316" r:id="rId44"/>
    <p:sldId id="311" r:id="rId45"/>
    <p:sldId id="314" r:id="rId46"/>
    <p:sldId id="315" r:id="rId47"/>
    <p:sldId id="313" r:id="rId48"/>
    <p:sldId id="312" r:id="rId49"/>
    <p:sldId id="300" r:id="rId50"/>
    <p:sldId id="301" r:id="rId5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0FF0D7-290E-415F-BC25-D0B4A1EB0347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C77163-A787-40B3-8F40-8749F81E229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C77163-A787-40B3-8F40-8749F81E2290}" type="slidenum">
              <a:rPr lang="ru-RU" smtClean="0"/>
              <a:pPr/>
              <a:t>46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3EE75-6134-444F-A32F-5A03CEA58E51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FA3326A-8154-4B97-A800-5AE5798D18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3EE75-6134-444F-A32F-5A03CEA58E51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3326A-8154-4B97-A800-5AE5798D18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3EE75-6134-444F-A32F-5A03CEA58E51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3326A-8154-4B97-A800-5AE5798D18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3EE75-6134-444F-A32F-5A03CEA58E51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FA3326A-8154-4B97-A800-5AE5798D18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3EE75-6134-444F-A32F-5A03CEA58E51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3326A-8154-4B97-A800-5AE5798D181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3EE75-6134-444F-A32F-5A03CEA58E51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3326A-8154-4B97-A800-5AE5798D18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3EE75-6134-444F-A32F-5A03CEA58E51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4FA3326A-8154-4B97-A800-5AE5798D181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3EE75-6134-444F-A32F-5A03CEA58E51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3326A-8154-4B97-A800-5AE5798D18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3EE75-6134-444F-A32F-5A03CEA58E51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3326A-8154-4B97-A800-5AE5798D18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3EE75-6134-444F-A32F-5A03CEA58E51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3326A-8154-4B97-A800-5AE5798D18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3EE75-6134-444F-A32F-5A03CEA58E51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3326A-8154-4B97-A800-5AE5798D181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513EE75-6134-444F-A32F-5A03CEA58E51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FA3326A-8154-4B97-A800-5AE5798D181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A%D1%80%D0%B0%D1%81%D0%BD%D0%BE%D1%8F%D1%80%D1%81%D0%BA%D0%B8%D0%B9_%D0%B3%D0%BE%D1%81%D1%83%D0%B4%D0%B0%D1%80%D1%81%D1%82%D0%B2%D0%B5%D0%BD%D0%BD%D1%8B%D0%B9_%D1%82%D0%B5%D1%85%D0%BD%D0%B8%D1%87%D0%B5%D1%81%D0%BA%D0%B8%D0%B9_%D1%83%D0%BD%D0%B8%D0%B2%D0%B5%D1%80%D1%81%D0%B8%D1%82%D0%B5%D1%82" TargetMode="External"/><Relationship Id="rId7" Type="http://schemas.openxmlformats.org/officeDocument/2006/relationships/hyperlink" Target="http://ru.wikipedia.org/wiki/%D0%90%D0%BA%D0%B0%D0%B4%D0%B5%D0%BC%D0%B8%D1%8F_%D0%B3%D1%80%D0%B0%D0%B6%D0%B4%D0%B0%D0%BD%D1%81%D0%BA%D0%BE%D0%B9_%D0%B7%D0%B0%D1%89%D0%B8%D1%82%D1%8B_%D0%9C%D0%A7%D0%A1_%D0%A0%D0%BE%D1%81%D1%81%D0%B8%D0%B8" TargetMode="External"/><Relationship Id="rId2" Type="http://schemas.openxmlformats.org/officeDocument/2006/relationships/hyperlink" Target="http://ru.wikipedia.org/wiki/1977_%D0%B3%D0%BE%D0%B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9A%D0%B0%D0%BD%D0%B4%D0%B8%D0%B4%D0%B0%D1%82_%D1%8D%D0%BA%D0%BE%D0%BD%D0%BE%D0%BC%D0%B8%D1%87%D0%B5%D1%81%D0%BA%D0%B8%D1%85_%D0%BD%D0%B0%D1%83%D0%BA" TargetMode="External"/><Relationship Id="rId5" Type="http://schemas.openxmlformats.org/officeDocument/2006/relationships/hyperlink" Target="http://ru.wikipedia.org/wiki/%D0%A1%D1%82%D1%80%D0%BE%D0%B8%D1%82%D0%B5%D0%BB%D1%8C%D1%81%D1%82%D0%B2%D0%BE" TargetMode="External"/><Relationship Id="rId4" Type="http://schemas.openxmlformats.org/officeDocument/2006/relationships/hyperlink" Target="http://ru.wikipedia.org/wiki/%D0%98%D0%BD%D0%B6%D0%B5%D0%BD%D0%B5%D1%80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Sergey_Shoigu.jpg?uselang=ru" TargetMode="External"/><Relationship Id="rId2" Type="http://schemas.openxmlformats.org/officeDocument/2006/relationships/hyperlink" Target="http://ru.wikipedia.org/wiki/%D0%90%D0%BA%D0%B0%D0%B4%D0%B5%D0%BC%D0%B8%D1%8F_%D0%B3%D1%80%D0%B0%D0%B6%D0%B4%D0%B0%D0%BD%D1%81%D0%BA%D0%BE%D0%B9_%D0%B7%D0%B0%D1%89%D0%B8%D1%82%D1%8B_%D0%9C%D0%A7%D0%A1_%D0%A0%D0%BE%D1%81%D1%81%D0%B8%D0%B8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ru.wikipedia.org/wiki/%D0%9C%D0%A7%D0%A1_%D0%A0%D0%BE%D1%81%D1%81%D0%B8%D0%B8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ihi.ru/avtor/parus4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ihi.ru/avtor/corovinyu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3" Type="http://schemas.openxmlformats.org/officeDocument/2006/relationships/hyperlink" Target="http://ru.wikipedia.org/wiki/1988" TargetMode="External"/><Relationship Id="rId18" Type="http://schemas.openxmlformats.org/officeDocument/2006/relationships/hyperlink" Target="http://ru.wikipedia.org/wiki/%D0%A1%D0%BF%D0%B0%D1%81%D0%B0%D1%82%D0%B5%D0%BB%D1%8C" TargetMode="External"/><Relationship Id="rId26" Type="http://schemas.openxmlformats.org/officeDocument/2006/relationships/hyperlink" Target="http://ru.wikipedia.org/wiki/2003" TargetMode="External"/><Relationship Id="rId39" Type="http://schemas.openxmlformats.org/officeDocument/2006/relationships/hyperlink" Target="http://ru.wikipedia.org/wiki/%D0%9C%D0%B8%D0%BD%D1%82%D0%B8%D0%BC%D0%B5%D1%80_%D0%A8%D0%B0%D0%B9%D0%BC%D0%B8%D0%B5%D0%B2" TargetMode="External"/><Relationship Id="rId21" Type="http://schemas.openxmlformats.org/officeDocument/2006/relationships/hyperlink" Target="http://ru.wikipedia.org/wiki/1994" TargetMode="External"/><Relationship Id="rId34" Type="http://schemas.openxmlformats.org/officeDocument/2006/relationships/hyperlink" Target="http://ru.wikipedia.org/wiki/1996" TargetMode="External"/><Relationship Id="rId42" Type="http://schemas.openxmlformats.org/officeDocument/2006/relationships/hyperlink" Target="http://ru.wikipedia.org/wiki/%D0%9C%D0%BE%D1%80%D1%81%D0%BA%D0%B0%D1%8F_%D0%BA%D0%BE%D0%BB%D0%BB%D0%B5%D0%B3%D0%B8%D1%8F_%D0%BF%D1%80%D0%B8_%D0%9F%D1%80%D0%B0%D0%B2%D0%B8%D1%82%D0%B5%D0%BB%D1%8C%D1%81%D1%82%D0%B2%D0%B5_%D0%A0%D0%BE%D1%81%D1%81%D0%B8%D0%B9%D1%81%D0%BA%D0%BE%D0%B9_%D0%A4%D0%B5%D0%B4%D0%B5%D1%80%D0%B0%D1%86%D0%B8%D0%B8" TargetMode="External"/><Relationship Id="rId47" Type="http://schemas.openxmlformats.org/officeDocument/2006/relationships/hyperlink" Target="http://ru.wikipedia.org/wiki/2011_%D0%B3%D0%BE%D0%B4" TargetMode="External"/><Relationship Id="rId50" Type="http://schemas.openxmlformats.org/officeDocument/2006/relationships/hyperlink" Target="http://ru.wikipedia.org/wiki/2012_%D0%B3%D0%BE%D0%B4" TargetMode="External"/><Relationship Id="rId55" Type="http://schemas.openxmlformats.org/officeDocument/2006/relationships/hyperlink" Target="http://ru.wikipedia.org/wiki/%D0%A8%D0%BE%D0%B9%D0%B3%D1%83,_%D0%A1%D0%B5%D1%80%D0%B3%D0%B5%D0%B9_%D0%9A%D1%83%D0%B6%D1%83%D0%B3%D0%B5%D1%82%D0%BE%D0%B2%D0%B8%D1%87#cite_note-13" TargetMode="External"/><Relationship Id="rId7" Type="http://schemas.openxmlformats.org/officeDocument/2006/relationships/hyperlink" Target="http://ru.wikipedia.org/wiki/%D0%90%D1%87%D0%B8%D0%BD%D1%81%D0%BA" TargetMode="External"/><Relationship Id="rId2" Type="http://schemas.openxmlformats.org/officeDocument/2006/relationships/hyperlink" Target="http://ru.wikipedia.org/wiki/1977" TargetMode="External"/><Relationship Id="rId16" Type="http://schemas.openxmlformats.org/officeDocument/2006/relationships/hyperlink" Target="http://ru.wikipedia.org/wiki/1990" TargetMode="External"/><Relationship Id="rId20" Type="http://schemas.openxmlformats.org/officeDocument/2006/relationships/hyperlink" Target="http://ru.wikipedia.org/w/index.php?title=%D0%93%D0%BE%D1%81%D1%83%D0%B4%D0%B0%D1%80%D1%81%D1%82%D0%B2%D0%B5%D0%BD%D1%8B%D0%B9_%D0%BA%D0%BE%D0%BC%D0%B8%D1%82%D0%B5%D1%82_%D0%A0%D0%A1%D0%A4%D0%A1%D0%A0_%D0%BF%D0%BE_%D1%87%D1%80%D0%B5%D0%B7%D0%B2%D1%8B%D1%87%D0%B0%D0%B9%D0%BD%D1%8B%D0%BC_%D1%81%D0%B8%D1%82%D1%83%D0%B0%D1%86%D0%B8%D1%8F%D0%BC&amp;action=edit&amp;redlink=1" TargetMode="External"/><Relationship Id="rId29" Type="http://schemas.openxmlformats.org/officeDocument/2006/relationships/hyperlink" Target="http://ru.wikipedia.org/wiki/10_%D1%8F%D0%BD%D0%B2%D0%B0%D1%80%D1%8F" TargetMode="External"/><Relationship Id="rId41" Type="http://schemas.openxmlformats.org/officeDocument/2006/relationships/hyperlink" Target="http://ru.wikipedia.org/wiki/2003_%D0%B3%D0%BE%D0%B4" TargetMode="External"/><Relationship Id="rId54" Type="http://schemas.openxmlformats.org/officeDocument/2006/relationships/hyperlink" Target="http://ru.wikipedia.org/wiki/%D0%9C%D0%BE%D1%81%D0%BA%D0%BE%D0%B2%D1%81%D0%BA%D0%B0%D1%8F_%D0%BE%D0%B1%D0%BB%D0%B0%D1%81%D1%82%D0%BD%D0%B0%D1%8F_%D0%B4%D1%83%D0%BC%D0%B0" TargetMode="External"/><Relationship Id="rId62" Type="http://schemas.openxmlformats.org/officeDocument/2006/relationships/hyperlink" Target="http://ru.wikipedia.org/wiki/%D0%A8%D0%BE%D0%B9%D0%B3%D1%83,_%D0%A1%D0%B5%D1%80%D0%B3%D0%B5%D0%B9_%D0%9A%D1%83%D0%B6%D1%83%D0%B3%D0%B5%D1%82%D0%BE%D0%B2%D0%B8%D1%87#cite_note-15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1979" TargetMode="External"/><Relationship Id="rId11" Type="http://schemas.openxmlformats.org/officeDocument/2006/relationships/hyperlink" Target="http://ru.wikipedia.org/wiki/%D0%90%D0%B1%D0%B0%D0%BA%D0%B0%D0%BD" TargetMode="External"/><Relationship Id="rId24" Type="http://schemas.openxmlformats.org/officeDocument/2006/relationships/hyperlink" Target="http://ru.wikipedia.org/wiki/%D0%A8%D0%BE%D0%B9%D0%B3%D1%83,_%D0%A1%D0%B5%D1%80%D0%B3%D0%B5%D0%B9_%D0%9A%D1%83%D0%B6%D1%83%D0%B3%D0%B5%D1%82%D0%BE%D0%B2%D0%B8%D1%87#cite_note-9" TargetMode="External"/><Relationship Id="rId32" Type="http://schemas.openxmlformats.org/officeDocument/2006/relationships/hyperlink" Target="http://ru.wikipedia.org/wiki/%D0%97%D0%B0%D0%BC%D0%B5%D1%81%D1%82%D0%B8%D1%82%D0%B5%D0%BB%D1%8C_%D0%BF%D1%80%D0%B5%D0%B4%D1%81%D0%B5%D0%B4%D0%B0%D1%82%D0%B5%D0%BB%D1%8F_%D0%9F%D1%80%D0%B0%D0%B2%D0%B8%D1%82%D0%B5%D0%BB%D1%8C%D1%81%D1%82%D0%B2%D0%B0_%D0%A0%D0%BE%D1%81%D1%81%D0%B8%D0%B9%D1%81%D0%BA%D0%BE%D0%B9_%D0%A4%D0%B5%D0%B4%D0%B5%D1%80%D0%B0%D1%86%D0%B8%D0%B8" TargetMode="External"/><Relationship Id="rId37" Type="http://schemas.openxmlformats.org/officeDocument/2006/relationships/hyperlink" Target="http://ru.wikipedia.org/wiki/%D0%AE%D1%80%D0%B8%D0%B9_%D0%9B%D1%83%D0%B6%D0%BA%D0%BE%D0%B2" TargetMode="External"/><Relationship Id="rId40" Type="http://schemas.openxmlformats.org/officeDocument/2006/relationships/hyperlink" Target="http://ru.wikipedia.org/wiki/%D0%A8%D0%BE%D0%B9%D0%B3%D1%83,_%D0%A1%D0%B5%D1%80%D0%B3%D0%B5%D0%B9_%D0%9A%D1%83%D0%B6%D1%83%D0%B3%D0%B5%D1%82%D0%BE%D0%B2%D0%B8%D1%87#cite_note-11" TargetMode="External"/><Relationship Id="rId45" Type="http://schemas.openxmlformats.org/officeDocument/2006/relationships/hyperlink" Target="http://ru.wikipedia.org/wiki/%D0%A0%D1%83%D1%81%D1%81%D0%BA%D0%BE%D0%B5_%D0%B3%D0%B5%D0%BE%D0%B3%D1%80%D0%B0%D1%84%D0%B8%D1%87%D0%B5%D1%81%D0%BA%D0%BE%D0%B5_%D0%BE%D0%B1%D1%89%D0%B5%D1%81%D1%82%D0%B2%D0%BE" TargetMode="External"/><Relationship Id="rId53" Type="http://schemas.openxmlformats.org/officeDocument/2006/relationships/hyperlink" Target="http://ru.wikipedia.org/wiki/5_%D0%B0%D0%BF%D1%80%D0%B5%D0%BB%D1%8F" TargetMode="External"/><Relationship Id="rId58" Type="http://schemas.openxmlformats.org/officeDocument/2006/relationships/hyperlink" Target="http://ru.wikipedia.org/wiki/%D0%A8%D0%BE%D0%B9%D0%B3%D1%83,_%D0%A1%D0%B5%D1%80%D0%B3%D0%B5%D0%B9_%D0%9A%D1%83%D0%B6%D1%83%D0%B3%D0%B5%D1%82%D0%BE%D0%B2%D0%B8%D1%87#cite_note-14" TargetMode="External"/><Relationship Id="rId5" Type="http://schemas.openxmlformats.org/officeDocument/2006/relationships/hyperlink" Target="http://ru.wikipedia.org/wiki/%D0%9A%D1%8B%D0%B7%D1%8B%D0%BB" TargetMode="External"/><Relationship Id="rId15" Type="http://schemas.openxmlformats.org/officeDocument/2006/relationships/hyperlink" Target="http://ru.wikipedia.org/wiki/1989" TargetMode="External"/><Relationship Id="rId23" Type="http://schemas.openxmlformats.org/officeDocument/2006/relationships/hyperlink" Target="http://ru.wikipedia.org/wiki/%D0%9E%D1%81%D0%B5%D1%82%D0%B8%D0%BD%D0%BE-%D0%B8%D0%BD%D0%B3%D1%83%D1%88%D1%81%D0%BA%D0%B8%D0%B9_%D0%BA%D0%BE%D0%BD%D1%84%D0%BB%D0%B8%D0%BA%D1%82" TargetMode="External"/><Relationship Id="rId28" Type="http://schemas.openxmlformats.org/officeDocument/2006/relationships/hyperlink" Target="http://ru.wikipedia.org/wiki/%D0%9C%D0%B8%D0%BD%D0%B8%D1%81%D1%82%D0%B5%D1%80%D1%81%D1%82%D0%B2%D0%BE_%D0%A0%D0%BE%D1%81%D1%81%D0%B8%D0%B9%D1%81%D0%BA%D0%BE%D0%B9_%D0%A4%D0%B5%D0%B4%D0%B5%D1%80%D0%B0%D1%86%D0%B8%D0%B8_%D0%BF%D0%BE_%D0%B4%D0%B5%D0%BB%D0%B0%D0%BC_%D0%B3%D1%80%D0%B0%D0%B6%D0%B4%D0%B0%D0%BD%D1%81%D0%BA%D0%BE%D0%B9_%D0%BE%D0%B1%D0%BE%D1%80%D0%BE%D0%BD%D1%8B,_%D1%87%D1%80%D0%B5%D0%B7%D0%B2%D1%8B%D1%87%D0%B0%D0%B9%D0%BD%D1%8B%D0%BC_%D1%81%D0%B8%D1%82%D1%83%D0%B0%D1%86%D0%B8%D1%8F%D0%BC_%D0%B8_%D0%BB%D0%B8%D0%BA%D0%B2%D0%B8%D0%B4%D0%B0%D1%86%D0%B8%D0%B8_%D0%BF%D0%BE%D1%81%D0%BB%D0%B5%D0%B4%D1%81%D1%82%D0%B2%D0%B8%D0%B9_%D1%81%D1%82%D0%B8%D1%85%D0%B8%D0%B9%D0%BD%D1%8B%D1%85_%D0%B1%D0%B5%D0%B4%D1%81%D1%82%D0%B2%D0%B8%D0%B9" TargetMode="External"/><Relationship Id="rId36" Type="http://schemas.openxmlformats.org/officeDocument/2006/relationships/hyperlink" Target="http://ru.wikipedia.org/wiki/%D0%9E%D1%82%D0%B5%D1%87%D0%B5%D1%81%D1%82%D0%B2%D0%BE_(%D1%84%D1%80%D0%B0%D0%BA%D1%86%D0%B8%D1%8F)" TargetMode="External"/><Relationship Id="rId49" Type="http://schemas.openxmlformats.org/officeDocument/2006/relationships/hyperlink" Target="http://ru.wikipedia.org/wiki/4_%D0%B0%D0%BF%D1%80%D0%B5%D0%BB%D1%8F" TargetMode="External"/><Relationship Id="rId57" Type="http://schemas.openxmlformats.org/officeDocument/2006/relationships/hyperlink" Target="http://ru.wikipedia.org/wiki/%D0%93%D1%80%D0%BE%D0%BC%D0%BE%D0%B2,_%D0%91%D0%BE%D1%80%D0%B8%D1%81_%D0%92%D1%81%D0%B5%D0%B2%D0%BE%D0%BB%D0%BE%D0%B4%D0%BE%D0%B2%D0%B8%D1%87" TargetMode="External"/><Relationship Id="rId61" Type="http://schemas.openxmlformats.org/officeDocument/2006/relationships/hyperlink" Target="http://ru.wikipedia.org/wiki/%D0%9C%D0%B5%D0%B4%D0%B2%D0%B5%D0%B4%D0%B5%D0%B2,_%D0%94%D0%BC%D0%B8%D1%82%D1%80%D0%B8%D0%B9_%D0%90%D0%BD%D0%B0%D1%82%D0%BE%D0%BB%D1%8C%D0%B5%D0%B2%D0%B8%D1%87" TargetMode="External"/><Relationship Id="rId10" Type="http://schemas.openxmlformats.org/officeDocument/2006/relationships/hyperlink" Target="http://ru.wikipedia.org/wiki/1985" TargetMode="External"/><Relationship Id="rId19" Type="http://schemas.openxmlformats.org/officeDocument/2006/relationships/hyperlink" Target="http://ru.wikipedia.org/wiki/%D0%9C%D0%BE%D1%81%D0%BA%D0%B2%D0%B0" TargetMode="External"/><Relationship Id="rId31" Type="http://schemas.openxmlformats.org/officeDocument/2006/relationships/hyperlink" Target="http://ru.wikipedia.org/wiki/7_%D0%BC%D0%B0%D1%8F" TargetMode="External"/><Relationship Id="rId44" Type="http://schemas.openxmlformats.org/officeDocument/2006/relationships/hyperlink" Target="http://ru.wikipedia.org/wiki/2009_%D0%B3%D0%BE%D0%B4" TargetMode="External"/><Relationship Id="rId52" Type="http://schemas.openxmlformats.org/officeDocument/2006/relationships/hyperlink" Target="http://ru.wikipedia.org/wiki/%D0%A8%D0%BE%D0%B9%D0%B3%D1%83,_%D0%A1%D0%B5%D1%80%D0%B3%D0%B5%D0%B9_%D0%9A%D1%83%D0%B6%D1%83%D0%B3%D0%B5%D1%82%D0%BE%D0%B2%D0%B8%D1%87#cite_note-12" TargetMode="External"/><Relationship Id="rId60" Type="http://schemas.openxmlformats.org/officeDocument/2006/relationships/hyperlink" Target="http://ru.wikipedia.org/wiki/%D0%A1%D0%B5%D1%80%D0%B4%D1%8E%D0%BA%D0%BE%D0%B2,_%D0%90%D0%BD%D0%B0%D1%82%D0%BE%D0%BB%D0%B8%D0%B9_%D0%AD%D0%B4%D1%83%D0%B0%D1%80%D0%B4%D0%BE%D0%B2%D0%B8%D1%87" TargetMode="External"/><Relationship Id="rId4" Type="http://schemas.openxmlformats.org/officeDocument/2006/relationships/hyperlink" Target="http://ru.wikipedia.org/wiki/1978" TargetMode="External"/><Relationship Id="rId9" Type="http://schemas.openxmlformats.org/officeDocument/2006/relationships/hyperlink" Target="http://ru.wikipedia.org/wiki/%D0%A1%D0%B0%D1%8F%D0%BD%D0%BE%D0%B3%D0%BE%D1%80%D1%81%D0%BA" TargetMode="External"/><Relationship Id="rId14" Type="http://schemas.openxmlformats.org/officeDocument/2006/relationships/hyperlink" Target="http://ru.wikipedia.org/wiki/%D0%9A%D0%BE%D0%BC%D0%BC%D1%83%D0%BD%D0%B8%D1%81%D1%82%D0%B8%D1%87%D0%B5%D1%81%D0%BA%D0%B0%D1%8F_%D0%BF%D0%B0%D1%80%D1%82%D0%B8%D1%8F_%D0%A1%D0%BE%D0%B2%D0%B5%D1%82%D1%81%D0%BA%D0%BE%D0%B3%D0%BE_%D0%A1%D0%BE%D1%8E%D0%B7%D0%B0" TargetMode="External"/><Relationship Id="rId22" Type="http://schemas.openxmlformats.org/officeDocument/2006/relationships/hyperlink" Target="http://ru.wikipedia.org/wiki/%D0%A0%D0%BE%D1%81%D1%81%D0%B8%D0%B9%D1%81%D0%BA%D0%B0%D1%8F_%D0%A4%D0%B5%D0%B4%D0%B5%D1%80%D0%B0%D1%86%D0%B8%D1%8F" TargetMode="External"/><Relationship Id="rId27" Type="http://schemas.openxmlformats.org/officeDocument/2006/relationships/hyperlink" Target="http://ru.wikipedia.org/wiki/%D0%9E%D1%80%D0%B3%D0%B0%D0%BD%D0%B8%D0%B7%D0%B0%D1%86%D0%B8%D1%8F_%D0%9E%D0%B1%D1%8A%D0%B5%D0%B4%D0%B8%D0%BD%D1%91%D0%BD%D0%BD%D1%8B%D1%85_%D0%9D%D0%B0%D1%86%D0%B8%D0%B9" TargetMode="External"/><Relationship Id="rId30" Type="http://schemas.openxmlformats.org/officeDocument/2006/relationships/hyperlink" Target="http://ru.wikipedia.org/wiki/2000" TargetMode="External"/><Relationship Id="rId35" Type="http://schemas.openxmlformats.org/officeDocument/2006/relationships/hyperlink" Target="http://ru.wikipedia.org/wiki/%D0%A1%D0%BE%D0%B2%D0%B5%D1%82_%D0%91%D0%B5%D0%B7%D0%BE%D0%BF%D0%B0%D1%81%D0%BD%D0%BE%D1%81%D1%82%D0%B8_%D0%A0%D0%BE%D1%81%D1%81%D0%B8%D0%B9%D1%81%D0%BA%D0%BE%D0%B9_%D0%A4%D0%B5%D0%B4%D0%B5%D1%80%D0%B0%D1%86%D0%B8%D0%B8" TargetMode="External"/><Relationship Id="rId43" Type="http://schemas.openxmlformats.org/officeDocument/2006/relationships/hyperlink" Target="http://ru.wikipedia.org/wiki/%D0%9F%D1%80%D0%B0%D0%B2%D0%B8%D1%82%D0%B5%D0%BB%D1%8C%D1%81%D1%82%D0%B2%D0%BE_%D0%A0%D0%BE%D1%81%D1%81%D0%B8%D0%B9%D1%81%D0%BA%D0%BE%D0%B9_%D0%A4%D0%B5%D0%B4%D0%B5%D1%80%D0%B0%D1%86%D0%B8%D0%B8" TargetMode="External"/><Relationship Id="rId48" Type="http://schemas.openxmlformats.org/officeDocument/2006/relationships/hyperlink" Target="http://ru.wikipedia.org/wiki/%D0%9D%D0%98%D0%A1_%D0%93%D0%9B%D0%9E%D0%9D%D0%90%D0%A1%D0%A1" TargetMode="External"/><Relationship Id="rId56" Type="http://schemas.openxmlformats.org/officeDocument/2006/relationships/hyperlink" Target="http://ru.wikipedia.org/wiki/11_%D0%BC%D0%B0%D1%8F" TargetMode="External"/><Relationship Id="rId8" Type="http://schemas.openxmlformats.org/officeDocument/2006/relationships/hyperlink" Target="http://ru.wikipedia.org/wiki/1984" TargetMode="External"/><Relationship Id="rId51" Type="http://schemas.openxmlformats.org/officeDocument/2006/relationships/hyperlink" Target="http://ru.wikipedia.org/wiki/%D0%95%D0%B4%D0%B8%D0%BD%D0%B0%D1%8F_%D0%A0%D0%BE%D1%81%D1%81%D0%B8%D1%8F" TargetMode="External"/><Relationship Id="rId3" Type="http://schemas.openxmlformats.org/officeDocument/2006/relationships/hyperlink" Target="http://ru.wikipedia.org/wiki/%D0%9A%D1%80%D0%B0%D1%81%D0%BD%D0%BE%D1%8F%D1%80%D1%81%D0%BA" TargetMode="External"/><Relationship Id="rId12" Type="http://schemas.openxmlformats.org/officeDocument/2006/relationships/hyperlink" Target="http://ru.wikipedia.org/wiki/1986" TargetMode="External"/><Relationship Id="rId17" Type="http://schemas.openxmlformats.org/officeDocument/2006/relationships/hyperlink" Target="http://ru.wikipedia.org/wiki/1991" TargetMode="External"/><Relationship Id="rId25" Type="http://schemas.openxmlformats.org/officeDocument/2006/relationships/hyperlink" Target="http://ru.wikipedia.org/wiki/1993" TargetMode="External"/><Relationship Id="rId33" Type="http://schemas.openxmlformats.org/officeDocument/2006/relationships/hyperlink" Target="http://ru.wikipedia.org/wiki/%D0%A8%D0%BE%D0%B9%D0%B3%D1%83,_%D0%A1%D0%B5%D1%80%D0%B3%D0%B5%D0%B9_%D0%9A%D1%83%D0%B6%D1%83%D0%B3%D0%B5%D1%82%D0%BE%D0%B2%D0%B8%D1%87#cite_note-10" TargetMode="External"/><Relationship Id="rId38" Type="http://schemas.openxmlformats.org/officeDocument/2006/relationships/hyperlink" Target="http://ru.wikipedia.org/wiki/%D0%92%D1%81%D1%8F_%D0%A0%D0%BE%D1%81%D1%81%D0%B8%D1%8F" TargetMode="External"/><Relationship Id="rId46" Type="http://schemas.openxmlformats.org/officeDocument/2006/relationships/hyperlink" Target="http://ru.wikipedia.org/wiki/30_%D0%B8%D1%8E%D0%BD%D1%8F" TargetMode="External"/><Relationship Id="rId59" Type="http://schemas.openxmlformats.org/officeDocument/2006/relationships/hyperlink" Target="http://ru.wikipedia.org/wiki/6_%D0%BD%D0%BE%D1%8F%D0%B1%D1%80%D1%8F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ru.wikipedia.org/wiki/%D0%9C%D0%A7%D0%A1_%D0%A0%D0%BE%D1%81%D1%81%D0%B8%D0%B8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2%D0%BE%D0%B8%D0%BD%D1%81%D0%BA%D0%B8%D0%B9_%D1%83%D1%87%D1%91%D1%82_%D0%B2_%D0%A0%D0%BE%D1%81%D1%81%D0%B8%D0%B9%D1%81%D0%BA%D0%BE%D0%B9_%D0%A4%D0%B5%D0%B4%D0%B5%D1%80%D0%B0%D1%86%D0%B8%D0%B8" TargetMode="External"/><Relationship Id="rId7" Type="http://schemas.openxmlformats.org/officeDocument/2006/relationships/hyperlink" Target="http://ru.wikipedia.org/wiki/%D0%93%D0%B5%D0%BD%D0%B5%D1%80%D0%B0%D0%BB_%D0%B0%D1%80%D0%BC%D0%B8%D0%B8" TargetMode="External"/><Relationship Id="rId2" Type="http://schemas.openxmlformats.org/officeDocument/2006/relationships/hyperlink" Target="http://ru.wikipedia.org/wiki/%D0%9B%D0%B5%D0%B9%D1%82%D0%B5%D0%BD%D0%B0%D0%BD%D1%82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93%D0%B5%D0%BD%D0%B5%D1%80%D0%B0%D0%BB-%D0%BF%D0%BE%D0%BB%D0%BA%D0%BE%D0%B2%D0%BD%D0%B8%D0%BA" TargetMode="External"/><Relationship Id="rId5" Type="http://schemas.openxmlformats.org/officeDocument/2006/relationships/hyperlink" Target="http://ru.wikipedia.org/wiki/%D0%93%D0%B5%D0%BD%D0%B5%D1%80%D0%B0%D0%BB-%D0%BB%D0%B5%D0%B9%D1%82%D0%B5%D0%BD%D0%B0%D0%BD%D1%82" TargetMode="External"/><Relationship Id="rId4" Type="http://schemas.openxmlformats.org/officeDocument/2006/relationships/hyperlink" Target="http://ru.wikipedia.org/wiki/%D0%93%D0%B5%D0%BD%D0%B5%D1%80%D0%B0%D0%BB-%D0%BC%D0%B0%D0%B9%D0%BE%D1%80" TargetMode="Externa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2010_%D0%B3%D0%BE%D0%B4" TargetMode="External"/><Relationship Id="rId13" Type="http://schemas.openxmlformats.org/officeDocument/2006/relationships/hyperlink" Target="http://ru.wikipedia.org/wiki/%D0%A8%D0%BE%D0%B9%D0%B3%D1%83,_%D0%A1%D0%B5%D1%80%D0%B3%D0%B5%D0%B9_%D0%9A%D1%83%D0%B6%D1%83%D0%B3%D0%B5%D1%82%D0%BE%D0%B2%D0%B8%D1%87#cite_note-21" TargetMode="External"/><Relationship Id="rId18" Type="http://schemas.openxmlformats.org/officeDocument/2006/relationships/hyperlink" Target="http://ru.wikipedia.org/wiki/%D0%A4%D0%B5%D0%B2%D1%80%D0%B0%D0%BB%D1%8C" TargetMode="External"/><Relationship Id="rId26" Type="http://schemas.openxmlformats.org/officeDocument/2006/relationships/hyperlink" Target="http://ru.wikipedia.org/wiki/%D0%97%D0%B0%D1%81%D0%BB%D1%83%D0%B6%D0%B5%D0%BD%D0%BD%D1%8B%D0%B9_%D1%81%D0%BF%D0%B0%D1%81%D0%B0%D1%82%D0%B5%D0%BB%D1%8C_%D0%A0%D0%BE%D1%81%D1%81%D0%B8%D0%B9%D1%81%D0%BA%D0%BE%D0%B9_%D0%A4%D0%B5%D0%B4%D0%B5%D1%80%D0%B0%D1%86%D0%B8%D0%B8" TargetMode="External"/><Relationship Id="rId3" Type="http://schemas.openxmlformats.org/officeDocument/2006/relationships/hyperlink" Target="http://ru.wikipedia.org/wiki/20_%D1%81%D0%B5%D0%BD%D1%82%D1%8F%D0%B1%D1%80%D1%8F" TargetMode="External"/><Relationship Id="rId21" Type="http://schemas.openxmlformats.org/officeDocument/2006/relationships/hyperlink" Target="http://ru.wikipedia.org/wiki/%D0%9C%D0%B0%D1%80%D1%82" TargetMode="External"/><Relationship Id="rId7" Type="http://schemas.openxmlformats.org/officeDocument/2006/relationships/hyperlink" Target="http://ru.wikipedia.org/wiki/28_%D0%B4%D0%B5%D0%BA%D0%B0%D0%B1%D1%80%D1%8F" TargetMode="External"/><Relationship Id="rId12" Type="http://schemas.openxmlformats.org/officeDocument/2006/relationships/hyperlink" Target="http://ru.wikipedia.org/wiki/%D0%A8%D0%BE%D0%B9%D0%B3%D1%83,_%D0%A1%D0%B5%D1%80%D0%B3%D0%B5%D0%B9_%D0%9A%D1%83%D0%B6%D1%83%D0%B3%D0%B5%D1%82%D0%BE%D0%B2%D0%B8%D1%87#cite_note-20" TargetMode="External"/><Relationship Id="rId17" Type="http://schemas.openxmlformats.org/officeDocument/2006/relationships/hyperlink" Target="http://ru.wikipedia.org/wiki/%D0%9E%D1%80%D0%B4%D0%B5%D0%BD_%C2%AB%D0%97%D0%B0_%D0%BB%D0%B8%D1%87%D0%BD%D0%BE%D0%B5_%D0%BC%D1%83%D0%B6%D0%B5%D1%81%D1%82%D0%B2%D0%BE%C2%BB" TargetMode="External"/><Relationship Id="rId25" Type="http://schemas.openxmlformats.org/officeDocument/2006/relationships/hyperlink" Target="http://ru.wikipedia.org/wiki/2003_%D0%B3%D0%BE%D0%B4" TargetMode="External"/><Relationship Id="rId2" Type="http://schemas.openxmlformats.org/officeDocument/2006/relationships/hyperlink" Target="http://ru.wikipedia.org/wiki/%D0%93%D0%B5%D1%80%D0%BE%D0%B9_%D0%A0%D0%BE%D1%81%D1%81%D0%B8%D0%B9%D1%81%D0%BA%D0%BE%D0%B9_%D0%A4%D0%B5%D0%B4%D0%B5%D1%80%D0%B0%D1%86%D0%B8%D0%B8" TargetMode="External"/><Relationship Id="rId16" Type="http://schemas.openxmlformats.org/officeDocument/2006/relationships/hyperlink" Target="http://ru.wikipedia.org/wiki/%D0%A8%D0%BE%D0%B9%D0%B3%D1%83,_%D0%A1%D0%B5%D1%80%D0%B3%D0%B5%D0%B9_%D0%9A%D1%83%D0%B6%D1%83%D0%B3%D0%B5%D1%82%D0%BE%D0%B2%D0%B8%D1%87#cite_note-22" TargetMode="External"/><Relationship Id="rId20" Type="http://schemas.openxmlformats.org/officeDocument/2006/relationships/hyperlink" Target="http://ru.wikipedia.org/wiki/%D0%9C%D0%B5%D0%B4%D0%B0%D0%BB%D1%8C_%C2%AB%D0%97%D0%B0%D1%89%D0%B8%D1%82%D0%BD%D0%B8%D0%BA%D1%83_%D1%81%D0%B2%D0%BE%D0%B1%D0%BE%D0%B4%D0%BD%D0%BE%D0%B9_%D0%A0%D0%BE%D1%81%D1%81%D0%B8%D0%B8%C2%BB" TargetMode="External"/><Relationship Id="rId29" Type="http://schemas.openxmlformats.org/officeDocument/2006/relationships/hyperlink" Target="http://ru.wikipedia.org/wiki/%D0%A8%D0%BE%D0%B9%D0%B3%D1%83,_%D0%A1%D0%B5%D1%80%D0%B3%D0%B5%D0%B9_%D0%9A%D1%83%D0%B6%D1%83%D0%B3%D0%B5%D1%82%D0%BE%D0%B2%D0%B8%D1%87#cite_note-23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9E%D1%80%D0%B4%D0%B5%D0%BD_%C2%AB%D0%97%D0%B0_%D0%B7%D0%B0%D1%81%D0%BB%D1%83%D0%B3%D0%B8_%D0%BF%D0%B5%D1%80%D0%B5%D0%B4_%D0%9E%D1%82%D0%B5%D1%87%D0%B5%D1%81%D1%82%D0%B2%D0%BE%D0%BC%C2%BB" TargetMode="External"/><Relationship Id="rId11" Type="http://schemas.openxmlformats.org/officeDocument/2006/relationships/hyperlink" Target="http://ru.wikipedia.org/wiki/2005_%D0%B3%D0%BE%D0%B4" TargetMode="External"/><Relationship Id="rId24" Type="http://schemas.openxmlformats.org/officeDocument/2006/relationships/hyperlink" Target="http://ru.wikipedia.org/wiki/%D0%9C%D0%B5%D0%B4%D0%B0%D0%BB%D1%8C_%C2%AB%D0%92_%D0%BF%D0%B0%D0%BC%D1%8F%D1%82%D1%8C_300-%D0%BB%D0%B5%D1%82%D0%B8%D1%8F_%D0%A1%D0%B0%D0%BD%D0%BA%D1%82-%D0%9F%D0%B5%D1%82%D0%B5%D1%80%D0%B1%D1%83%D1%80%D0%B3%D0%B0%C2%BB" TargetMode="External"/><Relationship Id="rId5" Type="http://schemas.openxmlformats.org/officeDocument/2006/relationships/hyperlink" Target="http://ru.wikipedia.org/wiki/%D0%A8%D0%BE%D0%B9%D0%B3%D1%83,_%D0%A1%D0%B5%D1%80%D0%B3%D0%B5%D0%B9_%D0%9A%D1%83%D0%B6%D1%83%D0%B3%D0%B5%D1%82%D0%BE%D0%B2%D0%B8%D1%87#cite_note-18" TargetMode="External"/><Relationship Id="rId15" Type="http://schemas.openxmlformats.org/officeDocument/2006/relationships/hyperlink" Target="http://ru.wikipedia.org/wiki/2009_%D0%B3%D0%BE%D0%B4" TargetMode="External"/><Relationship Id="rId23" Type="http://schemas.openxmlformats.org/officeDocument/2006/relationships/hyperlink" Target="http://ru.wikipedia.org/wiki/%D0%9C%D0%B5%D0%B4%D0%B0%D0%BB%D1%8C_%C2%AB%D0%92_%D0%BF%D0%B0%D0%BC%D1%8F%D1%82%D1%8C_850-%D0%BB%D0%B5%D1%82%D0%B8%D1%8F_%D0%9C%D0%BE%D1%81%D0%BA%D0%B2%D1%8B%C2%BB" TargetMode="External"/><Relationship Id="rId28" Type="http://schemas.openxmlformats.org/officeDocument/2006/relationships/hyperlink" Target="http://ru.wikipedia.org/wiki/2000_%D0%B3%D0%BE%D0%B4" TargetMode="External"/><Relationship Id="rId10" Type="http://schemas.openxmlformats.org/officeDocument/2006/relationships/hyperlink" Target="http://ru.wikipedia.org/wiki/21_%D0%BC%D0%B0%D1%8F" TargetMode="External"/><Relationship Id="rId19" Type="http://schemas.openxmlformats.org/officeDocument/2006/relationships/hyperlink" Target="http://ru.wikipedia.org/wiki/1994_%D0%B3%D0%BE%D0%B4" TargetMode="External"/><Relationship Id="rId31" Type="http://schemas.openxmlformats.org/officeDocument/2006/relationships/hyperlink" Target="http://ru.wikipedia.org/wiki/%D0%90%D0%B2%D0%B3%D1%83%D1%81%D1%82" TargetMode="External"/><Relationship Id="rId4" Type="http://schemas.openxmlformats.org/officeDocument/2006/relationships/hyperlink" Target="http://ru.wikipedia.org/wiki/1999_%D0%B3%D0%BE%D0%B4" TargetMode="External"/><Relationship Id="rId9" Type="http://schemas.openxmlformats.org/officeDocument/2006/relationships/hyperlink" Target="http://ru.wikipedia.org/wiki/%D0%A8%D0%BE%D0%B9%D0%B3%D1%83,_%D0%A1%D0%B5%D1%80%D0%B3%D0%B5%D0%B9_%D0%9A%D1%83%D0%B6%D1%83%D0%B3%D0%B5%D1%82%D0%BE%D0%B2%D0%B8%D1%87#cite_note-19" TargetMode="External"/><Relationship Id="rId14" Type="http://schemas.openxmlformats.org/officeDocument/2006/relationships/hyperlink" Target="http://ru.wikipedia.org/wiki/%D0%9E%D1%80%D0%B4%D0%B5%D0%BD_%D0%9F%D0%BE%D1%87%D1%91%D1%82%D0%B0_(%D0%A0%D0%BE%D1%81%D1%81%D0%B8%D1%8F)" TargetMode="External"/><Relationship Id="rId22" Type="http://schemas.openxmlformats.org/officeDocument/2006/relationships/hyperlink" Target="http://ru.wikipedia.org/wiki/1993_%D0%B3%D0%BE%D0%B4" TargetMode="External"/><Relationship Id="rId27" Type="http://schemas.openxmlformats.org/officeDocument/2006/relationships/hyperlink" Target="http://ru.wikipedia.org/wiki/18_%D0%BC%D0%B0%D1%8F" TargetMode="External"/><Relationship Id="rId30" Type="http://schemas.openxmlformats.org/officeDocument/2006/relationships/hyperlink" Target="http://ru.wikipedia.org/wiki/%D0%9C%D0%B5%D0%B4%D0%B0%D0%BB%D1%8C_%C2%AB%D0%92_%D0%BF%D0%B0%D0%BC%D1%8F%D1%82%D1%8C_1000-%D0%BB%D0%B5%D1%82%D0%B8%D1%8F_%D0%9A%D0%B0%D0%B7%D0%B0%D0%BD%D0%B8%C2%BB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30_%D0%B8%D1%8E%D0%BB%D1%8F" TargetMode="External"/><Relationship Id="rId13" Type="http://schemas.openxmlformats.org/officeDocument/2006/relationships/hyperlink" Target="http://ru.wikipedia.org/wiki/%D0%A8%D0%BE%D0%B9%D0%B3%D1%83,_%D0%A1%D0%B5%D1%80%D0%B3%D0%B5%D0%B9_%D0%9A%D1%83%D0%B6%D1%83%D0%B3%D0%B5%D1%82%D0%BE%D0%B2%D0%B8%D1%87#cite_note-27" TargetMode="External"/><Relationship Id="rId3" Type="http://schemas.openxmlformats.org/officeDocument/2006/relationships/hyperlink" Target="http://ru.wikipedia.org/wiki/1996" TargetMode="External"/><Relationship Id="rId7" Type="http://schemas.openxmlformats.org/officeDocument/2006/relationships/hyperlink" Target="http://ru.wikipedia.org/wiki/%D0%A8%D0%BE%D0%B9%D0%B3%D1%83,_%D0%A1%D0%B5%D1%80%D0%B3%D0%B5%D0%B9_%D0%9A%D1%83%D0%B6%D1%83%D0%B3%D0%B5%D1%82%D0%BE%D0%B2%D0%B8%D1%87#cite_note-25" TargetMode="External"/><Relationship Id="rId12" Type="http://schemas.openxmlformats.org/officeDocument/2006/relationships/hyperlink" Target="http://ru.wikipedia.org/wiki/2000" TargetMode="External"/><Relationship Id="rId2" Type="http://schemas.openxmlformats.org/officeDocument/2006/relationships/hyperlink" Target="http://ru.wikipedia.org/wiki/17_%D0%B8%D1%8E%D0%BB%D1%8F" TargetMode="External"/><Relationship Id="rId16" Type="http://schemas.openxmlformats.org/officeDocument/2006/relationships/hyperlink" Target="http://ru.wikipedia.org/wiki/%D0%A8%D0%BE%D0%B9%D0%B3%D1%83,_%D0%A1%D0%B5%D1%80%D0%B3%D0%B5%D0%B9_%D0%9A%D1%83%D0%B6%D1%83%D0%B3%D0%B5%D1%82%D0%BE%D0%B2%D0%B8%D1%87#cite_note-2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1999" TargetMode="External"/><Relationship Id="rId11" Type="http://schemas.openxmlformats.org/officeDocument/2006/relationships/hyperlink" Target="http://ru.wikipedia.org/wiki/16_%D0%B0%D0%BF%D1%80%D0%B5%D0%BB%D1%8F" TargetMode="External"/><Relationship Id="rId5" Type="http://schemas.openxmlformats.org/officeDocument/2006/relationships/hyperlink" Target="http://ru.wikipedia.org/wiki/22_%D1%84%D0%B5%D0%B2%D1%80%D0%B0%D0%BB%D1%8F" TargetMode="External"/><Relationship Id="rId15" Type="http://schemas.openxmlformats.org/officeDocument/2006/relationships/hyperlink" Target="http://ru.wikipedia.org/wiki/2005" TargetMode="External"/><Relationship Id="rId10" Type="http://schemas.openxmlformats.org/officeDocument/2006/relationships/hyperlink" Target="http://ru.wikipedia.org/wiki/%D0%9F%D0%BE%D1%87%D1%91%D1%82%D0%BD%D0%B0%D1%8F_%D0%B3%D1%80%D0%B0%D0%BC%D0%BE%D1%82%D0%B0_%D0%9F%D1%80%D0%B0%D0%B2%D0%B8%D1%82%D0%B5%D0%BB%D1%8C%D1%81%D1%82%D0%B2%D0%B0_%D0%A0%D0%BE%D1%81%D1%81%D0%B8%D0%B9%D1%81%D0%BA%D0%BE%D0%B9_%D0%A4%D0%B5%D0%B4%D0%B5%D1%80%D0%B0%D1%86%D0%B8%D0%B8" TargetMode="External"/><Relationship Id="rId4" Type="http://schemas.openxmlformats.org/officeDocument/2006/relationships/hyperlink" Target="http://ru.wikipedia.org/wiki/%D0%A8%D0%BE%D0%B9%D0%B3%D1%83,_%D0%A1%D0%B5%D1%80%D0%B3%D0%B5%D0%B9_%D0%9A%D1%83%D0%B6%D1%83%D0%B3%D0%B5%D1%82%D0%BE%D0%B2%D0%B8%D1%87#cite_note-24" TargetMode="External"/><Relationship Id="rId9" Type="http://schemas.openxmlformats.org/officeDocument/2006/relationships/hyperlink" Target="http://ru.wikipedia.org/wiki/%D0%A8%D0%BE%D0%B9%D0%B3%D1%83,_%D0%A1%D0%B5%D1%80%D0%B3%D0%B5%D0%B9_%D0%9A%D1%83%D0%B6%D1%83%D0%B3%D0%B5%D1%82%D0%BE%D0%B2%D0%B8%D1%87#cite_note-26" TargetMode="External"/><Relationship Id="rId14" Type="http://schemas.openxmlformats.org/officeDocument/2006/relationships/hyperlink" Target="http://ru.wikipedia.org/wiki/21_%D0%BC%D0%B0%D1%8F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://ru.wikipedia.org/wiki/%D0%9A%D0%B0%D0%BB%D0%B8%D0%B1%D1%80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A8%D0%BE%D0%B9%D0%B3%D1%83,_%D0%A1%D0%B5%D1%80%D0%B3%D0%B5%D0%B9_%D0%9A%D1%83%D0%B6%D1%83%D0%B3%D0%B5%D1%82%D0%BE%D0%B2%D0%B8%D1%87#cite_note-32" TargetMode="External"/><Relationship Id="rId13" Type="http://schemas.openxmlformats.org/officeDocument/2006/relationships/hyperlink" Target="http://ru.wikipedia.org/wiki/%D0%A8%D0%BE%D0%B9%D0%B3%D1%83,_%D0%A1%D0%B5%D1%80%D0%B3%D0%B5%D0%B9_%D0%9A%D1%83%D0%B6%D1%83%D0%B3%D0%B5%D1%82%D0%BE%D0%B2%D0%B8%D1%87#cite_note-34" TargetMode="External"/><Relationship Id="rId18" Type="http://schemas.openxmlformats.org/officeDocument/2006/relationships/hyperlink" Target="http://ru.wikipedia.org/wiki/2007_%D0%B3%D0%BE%D0%B4" TargetMode="External"/><Relationship Id="rId3" Type="http://schemas.openxmlformats.org/officeDocument/2006/relationships/hyperlink" Target="http://ru.wikipedia.org/wiki/%D0%90%D0%BB%D1%82%D0%B0%D0%B9%D1%81%D0%BA%D0%B8%D0%B9_%D0%BA%D1%80%D0%B0%D0%B9" TargetMode="External"/><Relationship Id="rId7" Type="http://schemas.openxmlformats.org/officeDocument/2006/relationships/hyperlink" Target="http://ru.wikipedia.org/wiki/2007" TargetMode="External"/><Relationship Id="rId12" Type="http://schemas.openxmlformats.org/officeDocument/2006/relationships/hyperlink" Target="http://ru.wikipedia.org/wiki/2003" TargetMode="External"/><Relationship Id="rId17" Type="http://schemas.openxmlformats.org/officeDocument/2006/relationships/hyperlink" Target="http://ru.wikipedia.org/wiki/24_%D0%B4%D0%B5%D0%BA%D0%B0%D0%B1%D1%80%D1%8F" TargetMode="External"/><Relationship Id="rId2" Type="http://schemas.openxmlformats.org/officeDocument/2006/relationships/hyperlink" Target="http://ru.wikipedia.org/wiki/%D0%9E%D1%80%D0%B4%D0%B5%D0%BD_%C2%AB%D0%97%D0%B0_%D0%B7%D0%B0%D1%81%D0%BB%D1%83%D0%B3%D0%B8_%D0%BF%D0%B5%D1%80%D0%B5%D0%B4_%D0%90%D0%BB%D1%82%D0%B0%D0%B9%D1%81%D0%BA%D0%B8%D0%BC_%D0%BA%D1%80%D0%B0%D0%B5%D0%BC%C2%BB" TargetMode="External"/><Relationship Id="rId16" Type="http://schemas.openxmlformats.org/officeDocument/2006/relationships/hyperlink" Target="http://ru.wikipedia.org/wiki/%D0%97%D0%BD%D0%B0%D0%BA_%D0%BE%D1%82%D0%BB%D0%B8%D1%87%D0%B8%D1%8F_%C2%AB%D0%97%D0%B0_%D0%B7%D0%B0%D1%81%D0%BB%D1%83%D0%B3%D0%B8_%D0%BF%D0%B5%D1%80%D0%B5%D0%B4_%D0%9C%D0%BE%D1%81%D0%BA%D0%BE%D0%B2%D1%81%D0%BA%D0%BE%D0%B9_%D0%BE%D0%B1%D0%BB%D0%B0%D1%81%D1%82%D1%8C%D1%8E%C2%BB" TargetMode="External"/><Relationship Id="rId20" Type="http://schemas.openxmlformats.org/officeDocument/2006/relationships/hyperlink" Target="http://ru.wikipedia.org/w/index.php?title=%D0%9F%D0%BE%D1%87%D1%91%D1%82%D0%BD%D1%8B%D0%B5_%D0%B3%D1%80%D0%B0%D0%B6%D0%B4%D0%B0%D0%BD%D0%B5_%D0%A0%D0%B5%D1%81%D0%BF%D1%83%D0%B1%D0%BB%D0%B8%D0%BA%D0%B8_%D0%A1%D0%B0%D1%85%D0%B0_(%D0%AF%D0%BA%D1%83%D1%82%D0%B8%D1%8F)&amp;action=edit&amp;redlink=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98%D0%BD%D0%B3%D1%83%D1%88%D0%B5%D1%82%D0%B8%D1%8F" TargetMode="External"/><Relationship Id="rId11" Type="http://schemas.openxmlformats.org/officeDocument/2006/relationships/hyperlink" Target="http://ru.wikipedia.org/wiki/%D0%9C%D0%B5%D0%B4%D0%B0%D0%BB%D1%8C_%C2%AB%D0%97%D0%B0_%D0%B7%D0%B0%D1%81%D0%BB%D1%83%D0%B3%D0%B8_%D0%BF%D0%B5%D1%80%D0%B5%D0%B4_%D0%A1%D1%82%D0%B0%D0%B2%D1%80%D0%BE%D0%BF%D0%BE%D0%BB%D1%8C%D1%81%D0%BA%D0%B8%D0%BC_%D0%BA%D1%80%D0%B0%D0%B5%D0%BC%C2%BB" TargetMode="External"/><Relationship Id="rId5" Type="http://schemas.openxmlformats.org/officeDocument/2006/relationships/hyperlink" Target="http://ru.wikipedia.org/wiki/%D0%A8%D0%BE%D0%B9%D0%B3%D1%83,_%D0%A1%D0%B5%D1%80%D0%B3%D0%B5%D0%B9_%D0%9A%D1%83%D0%B6%D1%83%D0%B3%D0%B5%D1%82%D0%BE%D0%B2%D0%B8%D1%87#cite_note-31" TargetMode="External"/><Relationship Id="rId15" Type="http://schemas.openxmlformats.org/officeDocument/2006/relationships/hyperlink" Target="http://ru.wikipedia.org/wiki/%D0%A8%D0%BE%D0%B9%D0%B3%D1%83,_%D0%A1%D0%B5%D1%80%D0%B3%D0%B5%D0%B9_%D0%9A%D1%83%D0%B6%D1%83%D0%B3%D0%B5%D1%82%D0%BE%D0%B2%D0%B8%D1%87#cite_note-35" TargetMode="External"/><Relationship Id="rId10" Type="http://schemas.openxmlformats.org/officeDocument/2006/relationships/hyperlink" Target="http://ru.wikipedia.org/wiki/%D0%A8%D0%BE%D0%B9%D0%B3%D1%83,_%D0%A1%D0%B5%D1%80%D0%B3%D0%B5%D0%B9_%D0%9A%D1%83%D0%B6%D1%83%D0%B3%D0%B5%D1%82%D0%BE%D0%B2%D0%B8%D1%87#cite_note-33" TargetMode="External"/><Relationship Id="rId19" Type="http://schemas.openxmlformats.org/officeDocument/2006/relationships/hyperlink" Target="http://ru.wikipedia.org/wiki/%D0%A8%D0%BE%D0%B9%D0%B3%D1%83,_%D0%A1%D0%B5%D1%80%D0%B3%D0%B5%D0%B9_%D0%9A%D1%83%D0%B6%D1%83%D0%B3%D0%B5%D1%82%D0%BE%D0%B2%D0%B8%D1%87#cite_note-36" TargetMode="External"/><Relationship Id="rId4" Type="http://schemas.openxmlformats.org/officeDocument/2006/relationships/hyperlink" Target="http://ru.wikipedia.org/wiki/2011_%D0%B3%D0%BE%D0%B4" TargetMode="External"/><Relationship Id="rId9" Type="http://schemas.openxmlformats.org/officeDocument/2006/relationships/hyperlink" Target="http://ru.wikipedia.org/wiki/%D0%A0%D0%B5%D1%81%D0%BF%D1%83%D0%B1%D0%BB%D0%B8%D0%BA%D0%B0_%D0%A1%D0%B5%D0%B2%D0%B5%D1%80%D0%BD%D0%B0%D1%8F_%D0%9E%D1%81%D0%B5%D1%82%D0%B8%D1%8F_-_%D0%90%D0%BB%D0%B0%D0%BD%D0%B8%D1%8F" TargetMode="External"/><Relationship Id="rId14" Type="http://schemas.openxmlformats.org/officeDocument/2006/relationships/hyperlink" Target="http://ru.wikipedia.org/wiki/%D0%9F%D0%BE%D1%87%D1%91%D1%82%D0%BD%D1%8B%D0%B9_%D0%B3%D1%80%D0%B0%D0%B6%D0%B4%D0%B0%D0%BD%D0%B8%D0%BD_%D0%9A%D0%B5%D0%BC%D0%B5%D1%80%D0%BE%D0%B2%D1%81%D0%BA%D0%BE%D0%B9_%D0%BE%D0%B1%D0%BB%D0%B0%D1%81%D1%82%D0%B8" TargetMode="Externa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A6%D0%B5%D0%BD%D1%82%D1%80%D0%B0%D0%BB%D1%8C%D0%BD%D0%B0%D1%8F_%D0%B8%D0%B7%D0%B1%D0%B8%D1%80%D0%B0%D1%82%D0%B5%D0%BB%D1%8C%D0%BD%D0%B0%D1%8F_%D0%BA%D0%BE%D0%BC%D0%B8%D1%81%D1%81%D0%B8%D1%8F_%D0%A0%D0%BE%D1%81%D1%81%D0%B8%D0%B9%D1%81%D0%BA%D0%BE%D0%B9_%D0%A4%D0%B5%D0%B4%D0%B5%D1%80%D0%B0%D1%86%D0%B8%D0%B8" TargetMode="External"/><Relationship Id="rId13" Type="http://schemas.openxmlformats.org/officeDocument/2006/relationships/hyperlink" Target="http://ru.wikipedia.org/wiki/%D0%9C%D0%A7%D0%A1_%D0%A0%D0%BE%D1%81%D1%81%D0%B8%D0%B8" TargetMode="External"/><Relationship Id="rId3" Type="http://schemas.openxmlformats.org/officeDocument/2006/relationships/hyperlink" Target="http://ru.wikipedia.org/wiki/%D0%9C%D0%B8%D0%BD%D0%BE%D0%B1%D0%BE%D1%80%D0%BE%D0%BD%D1%8B_%D0%A0%D0%BE%D1%81%D1%81%D0%B8%D0%B8" TargetMode="External"/><Relationship Id="rId7" Type="http://schemas.openxmlformats.org/officeDocument/2006/relationships/hyperlink" Target="http://ru.wikipedia.org/wiki/%D0%9C%D0%92%D0%94_%D0%A0%D0%BE%D1%81%D1%81%D0%B8%D0%B8" TargetMode="External"/><Relationship Id="rId12" Type="http://schemas.openxmlformats.org/officeDocument/2006/relationships/hyperlink" Target="http://ru.wikipedia.org/wiki/%D0%9C%D0%B5%D0%B4%D0%B0%D0%BB%D1%8C_%C2%AB%D0%97%D0%B0_%D0%B1%D0%B5%D0%B7%D1%83%D0%BF%D1%80%D0%B5%D1%87%D0%BD%D1%83%D1%8E_%D1%81%D0%BB%D1%83%D0%B6%D0%B1%D1%83%C2%BB_(%D0%9C%D0%A7%D0%A1)" TargetMode="External"/><Relationship Id="rId2" Type="http://schemas.openxmlformats.org/officeDocument/2006/relationships/hyperlink" Target="http://ru.wikipedia.org/wiki/%D0%9C%D0%B5%D0%B4%D0%B0%D0%BB%D1%8C_%C2%AB%D0%97%D0%B0_%D1%83%D0%BA%D1%80%D0%B5%D0%BF%D0%BB%D0%B5%D0%BD%D0%B8%D0%B5_%D0%B1%D0%BE%D0%B5%D0%B2%D0%BE%D0%B3%D0%BE_%D1%81%D0%BE%D0%B4%D1%80%D1%83%D0%B6%D0%B5%D1%81%D1%82%D0%B2%D0%B0%C2%BB_(%D0%9C%D0%B8%D0%BD%D0%BE%D0%B1%D0%BE%D1%80%D0%BE%D0%BD%D1%8B)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9C%D0%B5%D0%B4%D0%B0%D0%BB%D1%8C_%C2%AB200_%D0%BB%D0%B5%D1%82_%D0%9C%D0%92%D0%94_%D0%A0%D0%BE%D1%81%D1%81%D0%B8%D0%B8%C2%BB" TargetMode="External"/><Relationship Id="rId11" Type="http://schemas.openxmlformats.org/officeDocument/2006/relationships/hyperlink" Target="http://ru.wikipedia.org/wiki/%D0%A8%D0%BE%D0%B9%D0%B3%D1%83,_%D0%A1%D0%B5%D1%80%D0%B3%D0%B5%D0%B9_%D0%9A%D1%83%D0%B6%D1%83%D0%B3%D0%B5%D1%82%D0%BE%D0%B2%D0%B8%D1%87#cite_note-38" TargetMode="External"/><Relationship Id="rId5" Type="http://schemas.openxmlformats.org/officeDocument/2006/relationships/hyperlink" Target="http://ru.wikipedia.org/wiki/%D0%9C%D0%B5%D0%B4%D0%B0%D0%BB%D1%8C_%C2%AB200_%D0%BB%D0%B5%D1%82_%D0%9C%D0%B8%D0%BD%D0%B8%D1%81%D1%82%D0%B5%D1%80%D1%81%D1%82%D0%B2%D1%83_%D0%BE%D0%B1%D0%BE%D1%80%D0%BE%D0%BD%D1%8B%C2%BB" TargetMode="External"/><Relationship Id="rId10" Type="http://schemas.openxmlformats.org/officeDocument/2006/relationships/hyperlink" Target="http://ru.wikipedia.org/wiki/2008_%D0%B3%D0%BE%D0%B4" TargetMode="External"/><Relationship Id="rId4" Type="http://schemas.openxmlformats.org/officeDocument/2006/relationships/hyperlink" Target="http://ru.wikipedia.org/wiki/%D0%9C%D0%B5%D0%B4%D0%B0%D0%BB%D1%8C_%C2%AB%D0%97%D0%B0_%D1%83%D1%81%D0%B5%D1%80%D0%B4%D0%B8%D0%B5_%D0%BF%D1%80%D0%B8_%D0%B2%D1%8B%D0%BF%D0%BE%D0%BB%D0%BD%D0%B5%D0%BD%D0%B8%D0%B8_%D0%B7%D0%B0%D0%B4%D0%B0%D1%87_%D0%B8%D0%BD%D0%B6%D0%B5%D0%BD%D0%B5%D1%80%D0%BD%D0%BE%D0%B3%D0%BE_%D0%BE%D0%B1%D0%B5%D1%81%D0%BF%D0%B5%D1%87%D0%B5%D0%BD%D0%B8%D1%8F%C2%BB" TargetMode="External"/><Relationship Id="rId9" Type="http://schemas.openxmlformats.org/officeDocument/2006/relationships/hyperlink" Target="http://ru.wikipedia.org/wiki/9_%D0%B0%D0%BF%D1%80%D0%B5%D0%BB%D1%8F" TargetMode="Externa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22_%D1%8F%D0%BD%D0%B2%D0%B0%D1%80%D1%8F" TargetMode="External"/><Relationship Id="rId13" Type="http://schemas.openxmlformats.org/officeDocument/2006/relationships/hyperlink" Target="http://ru.wikipedia.org/wiki/5_%D0%B8%D1%8E%D0%BB%D1%8F" TargetMode="External"/><Relationship Id="rId3" Type="http://schemas.openxmlformats.org/officeDocument/2006/relationships/hyperlink" Target="http://ru.wikipedia.org/wiki/%D0%9A%D0%B8%D1%80%D0%B3%D0%B8%D0%B7%D0%B8%D1%8F" TargetMode="External"/><Relationship Id="rId7" Type="http://schemas.openxmlformats.org/officeDocument/2006/relationships/hyperlink" Target="http://ru.wikipedia.org/wiki/%D0%9C%D0%B5%D0%B4%D0%B0%D0%BB%D1%8C_%C2%AB%D0%94%D0%B0%D0%BD%D0%BA%C2%BB" TargetMode="External"/><Relationship Id="rId12" Type="http://schemas.openxmlformats.org/officeDocument/2006/relationships/hyperlink" Target="http://ru.wikipedia.org/wiki/%D0%9C%D0%B0%D0%BB%D1%8C%D1%82%D0%B8%D0%B9%D1%81%D0%BA%D0%B8%D0%B9_%D0%BE%D1%80%D0%B4%D0%B5%D0%BD" TargetMode="External"/><Relationship Id="rId17" Type="http://schemas.openxmlformats.org/officeDocument/2006/relationships/hyperlink" Target="http://ru.wikipedia.org/wiki/%D0%A8%D0%BE%D0%B9%D0%B3%D1%83,_%D0%A1%D0%B5%D1%80%D0%B3%D0%B5%D0%B9_%D0%9A%D1%83%D0%B6%D1%83%D0%B3%D0%B5%D1%82%D0%BE%D0%B2%D0%B8%D1%87#cite_note-43" TargetMode="External"/><Relationship Id="rId2" Type="http://schemas.openxmlformats.org/officeDocument/2006/relationships/hyperlink" Target="http://ru.wikipedia.org/wiki/%D0%9E%D1%80%D0%B4%D0%B5%D0%BD_%C2%AB%D0%94%D0%B0%D0%BD%D0%B0%D0%BA%D0%B5%D1%80%C2%BB" TargetMode="External"/><Relationship Id="rId16" Type="http://schemas.openxmlformats.org/officeDocument/2006/relationships/hyperlink" Target="http://ru.wikipedia.org/wiki/%D0%A8%D0%BE%D0%B9%D0%B3%D1%83,_%D0%A1%D0%B5%D1%80%D0%B3%D0%B5%D0%B9_%D0%9A%D1%83%D0%B6%D1%83%D0%B3%D0%B5%D1%82%D0%BE%D0%B2%D0%B8%D1%87#cite_note-42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A8%D0%BE%D0%B9%D0%B3%D1%83,_%D0%A1%D0%B5%D1%80%D0%B3%D0%B5%D0%B9_%D0%9A%D1%83%D0%B6%D1%83%D0%B3%D0%B5%D1%82%D0%BE%D0%B2%D0%B8%D1%87#cite_note-39" TargetMode="External"/><Relationship Id="rId11" Type="http://schemas.openxmlformats.org/officeDocument/2006/relationships/hyperlink" Target="http://ru.wikipedia.org/wiki/%D0%9E%D1%80%D0%B4%D0%B5%D0%BD_%D0%97%D0%B0%D1%81%D0%BB%D1%83%D0%B3_pro_Merito_Melitensi" TargetMode="External"/><Relationship Id="rId5" Type="http://schemas.openxmlformats.org/officeDocument/2006/relationships/hyperlink" Target="http://ru.wikipedia.org/wiki/2002_%D0%B3%D0%BE%D0%B4" TargetMode="External"/><Relationship Id="rId15" Type="http://schemas.openxmlformats.org/officeDocument/2006/relationships/hyperlink" Target="http://ru.wikipedia.org/wiki/%D0%A8%D0%BE%D0%B9%D0%B3%D1%83,_%D0%A1%D0%B5%D1%80%D0%B3%D0%B5%D0%B9_%D0%9A%D1%83%D0%B6%D1%83%D0%B3%D0%B5%D1%82%D0%BE%D0%B2%D0%B8%D1%87#cite_note-41" TargetMode="External"/><Relationship Id="rId10" Type="http://schemas.openxmlformats.org/officeDocument/2006/relationships/hyperlink" Target="http://ru.wikipedia.org/wiki/%D0%A8%D0%BE%D0%B9%D0%B3%D1%83,_%D0%A1%D0%B5%D1%80%D0%B3%D0%B5%D0%B9_%D0%9A%D1%83%D0%B6%D1%83%D0%B3%D0%B5%D1%82%D0%BE%D0%B2%D0%B8%D1%87#cite_note-40" TargetMode="External"/><Relationship Id="rId4" Type="http://schemas.openxmlformats.org/officeDocument/2006/relationships/hyperlink" Target="http://ru.wikipedia.org/wiki/21_%D0%BC%D0%B0%D1%8F" TargetMode="External"/><Relationship Id="rId9" Type="http://schemas.openxmlformats.org/officeDocument/2006/relationships/hyperlink" Target="http://ru.wikipedia.org/wiki/1997_%D0%B3%D0%BE%D0%B4" TargetMode="External"/><Relationship Id="rId14" Type="http://schemas.openxmlformats.org/officeDocument/2006/relationships/hyperlink" Target="http://ru.wikipedia.org/wiki/2012_%D0%B3%D0%BE%D0%B4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1%D0%B5%D1%80%D0%B1%D1%81%D0%BA%D0%B0%D1%8F_%D0%BF%D1%80%D0%B0%D0%B2%D0%BE%D1%81%D0%BB%D0%B0%D0%B2%D0%BD%D0%B0%D1%8F_%D1%86%D0%B5%D1%80%D0%BA%D0%BE%D0%B2%D1%8C" TargetMode="External"/><Relationship Id="rId2" Type="http://schemas.openxmlformats.org/officeDocument/2006/relationships/hyperlink" Target="http://ru.wikipedia.org/wiki/%D0%9E%D1%80%D0%B4%D0%B5%D0%BD_%D0%A1%D0%B2%D1%8F%D1%82%D0%BE%D0%B3%D0%BE_%D0%A1%D0%B0%D0%B2%D0%B2%D1%8B_(%D0%A1%D0%9F%D0%A6)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1998_%D0%B3%D0%BE%D0%B4" TargetMode="External"/><Relationship Id="rId2" Type="http://schemas.openxmlformats.org/officeDocument/2006/relationships/hyperlink" Target="http://ru.wikipedia.org/wiki/1997_%D0%B3%D0%BE%D0%B4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ru.wikipedia.org/wiki/1999_%D0%B3%D0%BE%D0%B4" TargetMode="Externa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F%D1%81%D0%B8%D1%85%D0%BE%D0%BB%D0%BE%D0%B3%D0%B8%D1%87%D0%B5%D1%81%D0%BA%D0%B0%D1%8F_%D0%BF%D0%BE%D0%BC%D0%BE%D1%89%D1%8C" TargetMode="External"/><Relationship Id="rId2" Type="http://schemas.openxmlformats.org/officeDocument/2006/relationships/hyperlink" Target="http://ru.wikipedia.org/wiki/1977_%D0%B3%D0%BE%D0%B4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hyperlink" Target="http://ru.wikipedia.org/wiki/1991_%D0%B3%D0%BE%D0%B4" TargetMode="Externa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1960" TargetMode="External"/><Relationship Id="rId3" Type="http://schemas.openxmlformats.org/officeDocument/2006/relationships/hyperlink" Target="http://ru.wikipedia.org/wiki/%D0%94%D0%B5%D0%BF%D1%83%D1%82%D0%B0%D1%82" TargetMode="External"/><Relationship Id="rId7" Type="http://schemas.openxmlformats.org/officeDocument/2006/relationships/hyperlink" Target="http://ru.wikipedia.org/wiki/%D0%95%D0%B4%D0%B8%D0%BD%D0%B0%D1%8F_%D0%A0%D0%BE%D1%81%D1%81%D0%B8%D1%8F" TargetMode="External"/><Relationship Id="rId2" Type="http://schemas.openxmlformats.org/officeDocument/2006/relationships/hyperlink" Target="http://ru.wikipedia.org/wiki/%D0%A8%D0%BE%D0%B9%D0%B3%D1%83,_%D0%9B%D0%B0%D1%80%D0%B8%D1%81%D0%B0_%D0%9A%D1%83%D0%B6%D1%83%D0%B3%D0%B5%D1%82%D0%BE%D0%B2%D0%BD%D0%B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93%D0%BE%D1%81%D1%83%D0%B4%D0%B0%D1%80%D1%81%D1%82%D0%B2%D0%B5%D0%BD%D0%BD%D0%B0%D1%8F_%D0%B4%D1%83%D0%BC%D0%B0_%D0%A0%D0%BE%D1%81%D1%81%D0%B8%D0%B9%D1%81%D0%BA%D0%BE%D0%B9_%D0%A4%D0%B5%D0%B4%D0%B5%D1%80%D0%B0%D1%86%D0%B8%D0%B8_6_%D1%81%D0%BE%D0%B7%D1%8B%D0%B2%D0%B0" TargetMode="External"/><Relationship Id="rId5" Type="http://schemas.openxmlformats.org/officeDocument/2006/relationships/hyperlink" Target="http://ru.wikipedia.org/wiki/%D0%93%D0%BE%D1%81%D1%83%D0%B4%D0%B0%D1%80%D1%81%D1%82%D0%B2%D0%B5%D0%BD%D0%BD%D0%B0%D1%8F_%D0%B4%D1%83%D0%BC%D0%B0_%D0%A0%D0%BE%D1%81%D1%81%D0%B8%D0%B9%D1%81%D0%BA%D0%BE%D0%B9_%D0%A4%D0%B5%D0%B4%D0%B5%D1%80%D0%B0%D1%86%D0%B8%D0%B8_5_%D1%81%D0%BE%D0%B7%D1%8B%D0%B2%D0%B0" TargetMode="External"/><Relationship Id="rId10" Type="http://schemas.openxmlformats.org/officeDocument/2006/relationships/image" Target="../media/image27.jpeg"/><Relationship Id="rId4" Type="http://schemas.openxmlformats.org/officeDocument/2006/relationships/hyperlink" Target="http://ru.wikipedia.org/wiki/%D0%93%D0%BE%D1%81%D0%B4%D1%83%D0%BC%D0%B0" TargetMode="External"/><Relationship Id="rId9" Type="http://schemas.openxmlformats.org/officeDocument/2006/relationships/hyperlink" Target="http://ru.wikipedia.org/wiki/%D0%97%D0%B0%D1%85%D0%B0%D1%80%D0%BE%D0%B2,_%D0%90%D0%BB%D0%B5%D0%BA%D1%81%D0%B5%D0%B9_%D0%AE%D1%80%D1%8C%D0%B5%D0%B2%D0%B8%D1%87" TargetMode="Externa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3%D1%83%D0%B1%D0%B5%D1%80%D0%BD%D0%B0%D1%82%D0%BE%D1%80_%D0%9C%D0%BE%D1%81%D0%BA%D0%BE%D0%B2%D1%81%D0%BA%D0%BE%D0%B9_%D0%BE%D0%B1%D0%BB%D0%B0%D1%81%D1%82%D0%B8" TargetMode="External"/><Relationship Id="rId13" Type="http://schemas.openxmlformats.org/officeDocument/2006/relationships/hyperlink" Target="http://ru.wikipedia.org/wiki/%D0%A0%D1%83%D1%81%D1%81%D0%BA%D0%BE%D0%B5_%D0%B3%D0%B5%D0%BE%D0%B3%D1%80%D0%B0%D1%84%D0%B8%D1%87%D0%B5%D1%81%D0%BA%D0%BE%D0%B5_%D0%BE%D0%B1%D1%89%D0%B5%D1%81%D1%82%D0%B2%D0%BE" TargetMode="External"/><Relationship Id="rId3" Type="http://schemas.openxmlformats.org/officeDocument/2006/relationships/hyperlink" Target="http://ru.wikipedia.org/wiki/6_%D0%BD%D0%BE%D1%8F%D0%B1%D1%80%D1%8F" TargetMode="External"/><Relationship Id="rId7" Type="http://schemas.openxmlformats.org/officeDocument/2006/relationships/hyperlink" Target="http://ru.wikipedia.org/wiki/%D0%9C%D0%A7%D0%A1_%D0%A0%D0%BE%D1%81%D1%81%D0%B8%D0%B8" TargetMode="External"/><Relationship Id="rId12" Type="http://schemas.openxmlformats.org/officeDocument/2006/relationships/hyperlink" Target="http://ru.wikipedia.org/wiki/%D0%A8%D0%B0%D0%B9%D0%BC%D0%B8%D0%B5%D0%B2,_%D0%9C%D0%B8%D0%BD%D1%82%D0%B8%D0%BC%D0%B5%D1%80_%D0%A8%D0%B0%D1%80%D0%B8%D0%BF%D0%BE%D0%B2%D0%B8%D1%87" TargetMode="External"/><Relationship Id="rId2" Type="http://schemas.openxmlformats.org/officeDocument/2006/relationships/hyperlink" Target="http://ru.wikipedia.org/wiki/%D0%9C%D0%B8%D0%BD%D0%B8%D1%81%D1%82%D0%B5%D1%80%D1%81%D1%82%D0%B2%D0%BE_%D0%BE%D0%B1%D0%BE%D1%80%D0%BE%D0%BD%D1%8B_%D0%A0%D0%BE%D1%81%D1%81%D0%B8%D0%B9%D1%81%D0%BA%D0%BE%D0%B9_%D0%A4%D0%B5%D0%B4%D0%B5%D1%80%D0%B0%D1%86%D0%B8%D0%B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93%D0%B5%D1%80%D0%BE%D0%B9_%D0%A0%D0%BE%D1%81%D1%81%D0%B8%D0%B9%D1%81%D0%BA%D0%BE%D0%B9_%D0%A4%D0%B5%D0%B4%D0%B5%D1%80%D0%B0%D1%86%D0%B8%D0%B8" TargetMode="External"/><Relationship Id="rId11" Type="http://schemas.openxmlformats.org/officeDocument/2006/relationships/hyperlink" Target="http://ru.wikipedia.org/wiki/%D0%9B%D1%83%D0%B6%D0%BA%D0%BE%D0%B2,_%D0%AE%D1%80%D0%B8%D0%B9_%D0%9C%D0%B8%D1%85%D0%B0%D0%B9%D0%BB%D0%BE%D0%B2%D0%B8%D1%87" TargetMode="External"/><Relationship Id="rId5" Type="http://schemas.openxmlformats.org/officeDocument/2006/relationships/hyperlink" Target="http://ru.wikipedia.org/wiki/%D0%93%D0%B5%D0%BD%D0%B5%D1%80%D0%B0%D0%BB_%D0%B0%D1%80%D0%BC%D0%B8%D0%B8_(%D0%A0%D0%BE%D1%81%D1%81%D0%B8%D1%8F)" TargetMode="External"/><Relationship Id="rId10" Type="http://schemas.openxmlformats.org/officeDocument/2006/relationships/hyperlink" Target="http://ru.wikipedia.org/wiki/%D0%95%D0%B4%D0%B8%D0%BD%D0%B0%D1%8F_%D0%A0%D0%BE%D1%81%D1%81%D0%B8%D1%8F" TargetMode="External"/><Relationship Id="rId4" Type="http://schemas.openxmlformats.org/officeDocument/2006/relationships/hyperlink" Target="http://ru.wikipedia.org/wiki/2012_%D0%B3%D0%BE%D0%B4" TargetMode="External"/><Relationship Id="rId9" Type="http://schemas.openxmlformats.org/officeDocument/2006/relationships/hyperlink" Target="http://ru.wikipedia.org/wiki/%D0%95%D0%B4%D0%B8%D0%BD%D1%81%D1%82%D0%B2%D0%BE_(%D1%84%D1%80%D0%B0%D0%BA%D1%86%D0%B8%D1%8F)" TargetMode="External"/><Relationship Id="rId1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28605"/>
            <a:ext cx="7772400" cy="92869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1538" y="1857364"/>
            <a:ext cx="7500990" cy="3286148"/>
          </a:xfrm>
        </p:spPr>
        <p:txBody>
          <a:bodyPr>
            <a:normAutofit fontScale="25000" lnSpcReduction="20000"/>
          </a:bodyPr>
          <a:lstStyle/>
          <a:p>
            <a:pPr algn="ctr"/>
            <a:endParaRPr lang="ru-RU" sz="11200" dirty="0" smtClean="0"/>
          </a:p>
          <a:p>
            <a:pPr algn="ctr"/>
            <a:endParaRPr lang="ru-RU" sz="11200" dirty="0" smtClean="0"/>
          </a:p>
          <a:p>
            <a:pPr algn="ctr"/>
            <a:endParaRPr lang="ru-RU" sz="11200" dirty="0" smtClean="0"/>
          </a:p>
          <a:p>
            <a:pPr algn="ctr"/>
            <a:endParaRPr lang="ru-RU" sz="11200" dirty="0" smtClean="0"/>
          </a:p>
          <a:p>
            <a:pPr algn="ctr"/>
            <a:endParaRPr lang="ru-RU" sz="11200" dirty="0" smtClean="0"/>
          </a:p>
          <a:p>
            <a:pPr algn="ctr"/>
            <a:r>
              <a:rPr lang="ru-RU" sz="11200" b="1" dirty="0" smtClean="0">
                <a:solidFill>
                  <a:srgbClr val="0070C0"/>
                </a:solidFill>
              </a:rPr>
              <a:t>К ДНЮ ГЕРОЕВ ОТЕЧЕСТВА.</a:t>
            </a:r>
          </a:p>
          <a:p>
            <a:pPr algn="ctr"/>
            <a:endParaRPr lang="ru-RU" sz="8000" dirty="0" smtClean="0"/>
          </a:p>
          <a:p>
            <a:pPr algn="ctr"/>
            <a:r>
              <a:rPr lang="ru-RU" sz="12800" b="1" dirty="0" smtClean="0">
                <a:solidFill>
                  <a:srgbClr val="FF0000"/>
                </a:solidFill>
              </a:rPr>
              <a:t>Сергей </a:t>
            </a:r>
            <a:r>
              <a:rPr lang="ru-RU" sz="12800" b="1" dirty="0" err="1" smtClean="0">
                <a:solidFill>
                  <a:srgbClr val="FF0000"/>
                </a:solidFill>
              </a:rPr>
              <a:t>Кужугетович</a:t>
            </a:r>
            <a:r>
              <a:rPr lang="ru-RU" sz="12800" b="1" dirty="0" smtClean="0">
                <a:solidFill>
                  <a:srgbClr val="FF0000"/>
                </a:solidFill>
              </a:rPr>
              <a:t> Шойгу.</a:t>
            </a:r>
          </a:p>
          <a:p>
            <a:pPr algn="ctr"/>
            <a:endParaRPr lang="ru-RU" sz="8000" dirty="0" smtClean="0"/>
          </a:p>
          <a:p>
            <a:pPr algn="ctr"/>
            <a:endParaRPr lang="ru-RU" sz="8000" dirty="0" smtClean="0"/>
          </a:p>
          <a:p>
            <a:pPr algn="ctr"/>
            <a:r>
              <a:rPr lang="ru-RU" sz="8000" dirty="0" smtClean="0"/>
              <a:t>                                      Подготовили: учащиеся </a:t>
            </a:r>
          </a:p>
          <a:p>
            <a:pPr algn="ctr"/>
            <a:r>
              <a:rPr lang="ru-RU" sz="8000" dirty="0" smtClean="0"/>
              <a:t>                4а класса</a:t>
            </a:r>
          </a:p>
          <a:p>
            <a:pPr algn="ctr"/>
            <a:r>
              <a:rPr lang="ru-RU" sz="8000" dirty="0" smtClean="0"/>
              <a:t>                                               Кл/руководитель: Куштуг-оол Ш.Ч..</a:t>
            </a:r>
          </a:p>
          <a:p>
            <a:pPr algn="ctr"/>
            <a:endParaRPr lang="ru-RU" sz="8000" dirty="0" smtClean="0"/>
          </a:p>
          <a:p>
            <a:pPr algn="ctr"/>
            <a:r>
              <a:rPr lang="ru-RU" sz="8000" dirty="0" smtClean="0">
                <a:solidFill>
                  <a:srgbClr val="00B050"/>
                </a:solidFill>
              </a:rPr>
              <a:t>СОСНОВКА – 2013г.</a:t>
            </a:r>
          </a:p>
          <a:p>
            <a:endParaRPr lang="ru-RU" sz="7200" dirty="0"/>
          </a:p>
        </p:txBody>
      </p:sp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500034" y="285728"/>
            <a:ext cx="8358246" cy="110799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Проект </a:t>
            </a:r>
            <a:r>
              <a:rPr lang="ru-RU" sz="6600" dirty="0" smtClean="0"/>
              <a:t> </a:t>
            </a:r>
            <a:endParaRPr kumimoji="0" lang="ru-RU" sz="8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Отец (справа): КУЖУГЕТ СЕРЕЕВИЧ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Дядя (слева): КАЛИН-ООЛ СЕРЕЕВИЧ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" name="Содержимое 3" descr="img14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0100" y="1571612"/>
            <a:ext cx="7000924" cy="485778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0070C0"/>
                </a:solidFill>
              </a:rPr>
              <a:t>НА ПРЕЗЕНТАЦИИ КНИГИ ОТЦА «ПЕРО ЧЕРНОГО ГРИФА».</a:t>
            </a:r>
            <a:br>
              <a:rPr lang="ru-RU" sz="2400" dirty="0" smtClean="0">
                <a:solidFill>
                  <a:srgbClr val="0070C0"/>
                </a:solidFill>
              </a:rPr>
            </a:br>
            <a:r>
              <a:rPr lang="ru-RU" sz="2400" dirty="0" smtClean="0">
                <a:solidFill>
                  <a:srgbClr val="0070C0"/>
                </a:solidFill>
              </a:rPr>
              <a:t>НИКИТА МИХАЛКОВ ПРЕПОДНОСИТ КУЖУГЕТУ ШОЙГУ ЦВЕТЫ.</a:t>
            </a:r>
            <a:br>
              <a:rPr lang="ru-RU" sz="2400" dirty="0" smtClean="0">
                <a:solidFill>
                  <a:srgbClr val="0070C0"/>
                </a:solidFill>
              </a:rPr>
            </a:br>
            <a:r>
              <a:rPr lang="ru-RU" sz="2400" dirty="0" smtClean="0">
                <a:solidFill>
                  <a:srgbClr val="0070C0"/>
                </a:solidFill>
              </a:rPr>
              <a:t>МОСКВА. 31 МАРТА 2001г</a:t>
            </a:r>
            <a:endParaRPr lang="ru-RU" sz="2400" dirty="0">
              <a:solidFill>
                <a:srgbClr val="0070C0"/>
              </a:solidFill>
            </a:endParaRPr>
          </a:p>
        </p:txBody>
      </p:sp>
      <p:pic>
        <p:nvPicPr>
          <p:cNvPr id="4" name="Содержимое 3" descr="img14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4546" y="1714488"/>
            <a:ext cx="4429156" cy="492922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000628" y="1142984"/>
            <a:ext cx="37862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.</a:t>
            </a:r>
            <a:endParaRPr lang="ru-RU" sz="3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 smtClean="0">
                <a:solidFill>
                  <a:srgbClr val="C00000"/>
                </a:solidFill>
              </a:rPr>
              <a:t>Мать:Александра</a:t>
            </a:r>
            <a:r>
              <a:rPr lang="ru-RU" dirty="0" smtClean="0">
                <a:solidFill>
                  <a:srgbClr val="C00000"/>
                </a:solidFill>
              </a:rPr>
              <a:t> Яковлевна Шойгу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3074" name="Picture 2" descr="C:\Users\user\Desktop\images (11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714612" y="1857364"/>
            <a:ext cx="3214710" cy="38576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</a:t>
            </a:r>
            <a:r>
              <a:rPr lang="ru-RU" dirty="0" smtClean="0">
                <a:solidFill>
                  <a:srgbClr val="FF0000"/>
                </a:solidFill>
              </a:rPr>
              <a:t>Образование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Picture 2" descr="C:\Users\user\Desktop\90132216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71736" y="1643050"/>
            <a:ext cx="4286280" cy="42148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Мемориальная доска в городе Кызыл Республики Тува на здании школы №1, где учился С.К.Шойгу.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lc="http://schemas.openxmlformats.org/drawingml/2006/lockedCanvas"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8928" y="1759565"/>
            <a:ext cx="5718544" cy="4115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</a:t>
            </a:r>
            <a:r>
              <a:rPr lang="ru-RU" dirty="0" smtClean="0">
                <a:solidFill>
                  <a:srgbClr val="FF0000"/>
                </a:solidFill>
              </a:rPr>
              <a:t>Образование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Сергей Шойгу с 1972 по </a:t>
            </a:r>
            <a:r>
              <a:rPr lang="ru-RU" dirty="0" smtClean="0">
                <a:hlinkClick r:id="rId2" tooltip="1977 год"/>
              </a:rPr>
              <a:t>1977 год</a:t>
            </a:r>
            <a:r>
              <a:rPr lang="ru-RU" dirty="0" smtClean="0"/>
              <a:t> учился в </a:t>
            </a:r>
            <a:r>
              <a:rPr lang="ru-RU" dirty="0" smtClean="0">
                <a:hlinkClick r:id="rId3" tooltip="Красноярский государственный технический университет"/>
              </a:rPr>
              <a:t>Красноярском политехническом институте</a:t>
            </a:r>
            <a:r>
              <a:rPr lang="ru-RU" dirty="0" smtClean="0"/>
              <a:t> и окончил его по специальности </a:t>
            </a:r>
            <a:r>
              <a:rPr lang="ru-RU" dirty="0" smtClean="0">
                <a:hlinkClick r:id="rId4" tooltip="Инженер"/>
              </a:rPr>
              <a:t>инженер</a:t>
            </a:r>
            <a:r>
              <a:rPr lang="ru-RU" dirty="0" smtClean="0"/>
              <a:t>-</a:t>
            </a:r>
            <a:r>
              <a:rPr lang="ru-RU" dirty="0" smtClean="0">
                <a:hlinkClick r:id="rId5" tooltip="Строительство"/>
              </a:rPr>
              <a:t>строитель</a:t>
            </a:r>
            <a:r>
              <a:rPr lang="ru-RU" dirty="0" smtClean="0"/>
              <a:t>.</a:t>
            </a:r>
          </a:p>
          <a:p>
            <a:r>
              <a:rPr lang="ru-RU" dirty="0" smtClean="0"/>
              <a:t>В 1996 году защитил диссертацию «Организация государственного управления при прогнозировании чрезвычайных ситуаций в целях уменьшения социально-экономического ущерба» на соискание учёной степени </a:t>
            </a:r>
            <a:r>
              <a:rPr lang="ru-RU" dirty="0" smtClean="0">
                <a:hlinkClick r:id="rId6" tooltip="Кандидат экономических наук"/>
              </a:rPr>
              <a:t>кандидата экономических наук</a:t>
            </a:r>
            <a:r>
              <a:rPr lang="ru-RU" dirty="0" smtClean="0"/>
              <a:t>.</a:t>
            </a:r>
          </a:p>
          <a:p>
            <a:r>
              <a:rPr lang="ru-RU" dirty="0" smtClean="0"/>
              <a:t>Окончил </a:t>
            </a:r>
            <a:r>
              <a:rPr lang="ru-RU" dirty="0" smtClean="0">
                <a:hlinkClick r:id="rId7" tooltip="Академия гражданской защиты МЧС России"/>
              </a:rPr>
              <a:t>Академию гражданской защиты МЧС России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Окончил </a:t>
            </a:r>
            <a:r>
              <a:rPr lang="ru-RU" dirty="0" smtClean="0">
                <a:hlinkClick r:id="rId2" tooltip="Академия гражданской защиты МЧС России"/>
              </a:rPr>
              <a:t>Академию гражданской защиты МЧС России</a:t>
            </a:r>
            <a:r>
              <a:rPr lang="ru-RU" dirty="0" smtClean="0"/>
              <a:t>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http://upload.wikimedia.org/wikipedia/commons/thumb/2/2c/Sergey_Shoigu.jpg/220px-Sergey_Shoigu.jpg">
            <a:hlinkClick r:id="rId3"/>
          </p:cNvPr>
          <p:cNvPicPr>
            <a:picLocks noGrp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428728" y="1428736"/>
            <a:ext cx="5929354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 smtClean="0"/>
              <a:t>Сергей Шойгу - </a:t>
            </a:r>
            <a:r>
              <a:rPr lang="ru-RU" sz="2000" dirty="0" smtClean="0">
                <a:hlinkClick r:id="rId2"/>
              </a:rPr>
              <a:t>министр Российской Федерации по делам гражданской обороны, чрезвычайным ситуациям и ликвидации последствий стихийных бедствий</a:t>
            </a:r>
            <a:r>
              <a:rPr lang="ru-RU" sz="2000" dirty="0" smtClean="0"/>
              <a:t> с 1994 по 2012 год.</a:t>
            </a:r>
            <a:endParaRPr lang="ru-RU" sz="2000" dirty="0"/>
          </a:p>
        </p:txBody>
      </p:sp>
      <p:pic>
        <p:nvPicPr>
          <p:cNvPr id="2050" name="Picture 2" descr="C:\Users\user\Desktop\images (18)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357289" y="1928802"/>
            <a:ext cx="5857917" cy="44291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>
            <a:normAutofit fontScale="25000" lnSpcReduction="20000"/>
          </a:bodyPr>
          <a:lstStyle/>
          <a:p>
            <a:r>
              <a:rPr lang="ru-RU" sz="4800" dirty="0" smtClean="0">
                <a:solidFill>
                  <a:srgbClr val="FF0000"/>
                </a:solidFill>
              </a:rPr>
              <a:t>                      </a:t>
            </a:r>
            <a:r>
              <a:rPr lang="ru-RU" sz="6400" b="1" dirty="0" smtClean="0">
                <a:solidFill>
                  <a:srgbClr val="FF0000"/>
                </a:solidFill>
              </a:rPr>
              <a:t>Песня о Шойгу</a:t>
            </a:r>
          </a:p>
          <a:p>
            <a:r>
              <a:rPr lang="ru-RU" sz="4800" b="1" i="1" dirty="0" smtClean="0">
                <a:hlinkClick r:id="rId2"/>
              </a:rPr>
              <a:t>Владимир </a:t>
            </a:r>
            <a:r>
              <a:rPr lang="ru-RU" sz="4800" b="1" i="1" dirty="0" err="1" smtClean="0">
                <a:hlinkClick r:id="rId2"/>
              </a:rPr>
              <a:t>Тяптин</a:t>
            </a:r>
            <a:endParaRPr lang="ru-RU" sz="4800" b="1" dirty="0" smtClean="0"/>
          </a:p>
          <a:p>
            <a:r>
              <a:rPr lang="ru-RU" sz="4800" dirty="0" smtClean="0"/>
              <a:t>             Министру МЧС России </a:t>
            </a:r>
            <a:br>
              <a:rPr lang="ru-RU" sz="4800" dirty="0" smtClean="0"/>
            </a:br>
            <a:r>
              <a:rPr lang="ru-RU" sz="4800" dirty="0" smtClean="0"/>
              <a:t>             Сергею </a:t>
            </a:r>
            <a:r>
              <a:rPr lang="ru-RU" sz="4800" dirty="0" err="1" smtClean="0"/>
              <a:t>Кужугетовичу</a:t>
            </a:r>
            <a:r>
              <a:rPr lang="ru-RU" sz="4800" dirty="0" smtClean="0"/>
              <a:t> Шойгу </a:t>
            </a:r>
            <a:br>
              <a:rPr lang="ru-RU" sz="4800" dirty="0" smtClean="0"/>
            </a:b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>Счастливое детство. Родная Тува, *</a:t>
            </a:r>
            <a:br>
              <a:rPr lang="ru-RU" sz="4800" dirty="0" smtClean="0"/>
            </a:br>
            <a:r>
              <a:rPr lang="ru-RU" sz="4800" dirty="0" smtClean="0"/>
              <a:t>Где горы до неба и рек синева, </a:t>
            </a:r>
            <a:br>
              <a:rPr lang="ru-RU" sz="4800" dirty="0" smtClean="0"/>
            </a:br>
            <a:r>
              <a:rPr lang="ru-RU" sz="4800" dirty="0" smtClean="0"/>
              <a:t>И край Красноярский, где строил, дерзал </a:t>
            </a:r>
            <a:br>
              <a:rPr lang="ru-RU" sz="4800" dirty="0" smtClean="0"/>
            </a:br>
            <a:r>
              <a:rPr lang="ru-RU" sz="4800" dirty="0" smtClean="0"/>
              <a:t>И в двадцать четыре директором стал. </a:t>
            </a:r>
            <a:br>
              <a:rPr lang="ru-RU" sz="4800" dirty="0" smtClean="0"/>
            </a:br>
            <a:r>
              <a:rPr lang="ru-RU" sz="4800" dirty="0" smtClean="0"/>
              <a:t>Тогда-то с друзьями создал он впервые</a:t>
            </a:r>
            <a:br>
              <a:rPr lang="ru-RU" sz="4800" dirty="0" smtClean="0"/>
            </a:br>
            <a:r>
              <a:rPr lang="ru-RU" sz="4800" dirty="0" smtClean="0"/>
              <a:t>Отряды спасателей в нашей России, </a:t>
            </a:r>
            <a:br>
              <a:rPr lang="ru-RU" sz="4800" dirty="0" smtClean="0"/>
            </a:br>
            <a:r>
              <a:rPr lang="ru-RU" sz="4800" dirty="0" smtClean="0"/>
              <a:t>И мчался на выручку в зной и в пургу </a:t>
            </a:r>
            <a:br>
              <a:rPr lang="ru-RU" sz="4800" dirty="0" smtClean="0"/>
            </a:br>
            <a:r>
              <a:rPr lang="ru-RU" sz="4800" dirty="0" smtClean="0"/>
              <a:t>Отряд добровольцев с Сергеем Шойгу! </a:t>
            </a:r>
            <a:br>
              <a:rPr lang="ru-RU" sz="4800" dirty="0" smtClean="0"/>
            </a:b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>Припев: </a:t>
            </a:r>
            <a:br>
              <a:rPr lang="ru-RU" sz="4800" dirty="0" smtClean="0"/>
            </a:br>
            <a:r>
              <a:rPr lang="ru-RU" sz="4800" dirty="0" smtClean="0"/>
              <a:t>А время позволит – гитару возьмёт </a:t>
            </a:r>
            <a:br>
              <a:rPr lang="ru-RU" sz="4800" dirty="0" smtClean="0"/>
            </a:br>
            <a:r>
              <a:rPr lang="ru-RU" sz="4800" dirty="0" smtClean="0"/>
              <a:t>И тихо, душевно с друзьями споёт, </a:t>
            </a:r>
            <a:br>
              <a:rPr lang="ru-RU" sz="4800" dirty="0" smtClean="0"/>
            </a:br>
            <a:r>
              <a:rPr lang="ru-RU" sz="4800" dirty="0" smtClean="0"/>
              <a:t>Да так, что за сердце та песня берёт. </a:t>
            </a:r>
            <a:br>
              <a:rPr lang="ru-RU" sz="4800" dirty="0" smtClean="0"/>
            </a:b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>Три года «варился в партийном котле», </a:t>
            </a:r>
            <a:br>
              <a:rPr lang="ru-RU" sz="4800" dirty="0" smtClean="0"/>
            </a:br>
            <a:r>
              <a:rPr lang="ru-RU" sz="4800" dirty="0" smtClean="0"/>
              <a:t>Потом стал зампредом «Госстроя» в Москве. </a:t>
            </a:r>
            <a:br>
              <a:rPr lang="ru-RU" sz="4800" dirty="0" smtClean="0"/>
            </a:br>
            <a:r>
              <a:rPr lang="ru-RU" sz="4800" dirty="0" smtClean="0"/>
              <a:t>Ещё через год всей России сказал, </a:t>
            </a:r>
            <a:br>
              <a:rPr lang="ru-RU" sz="4800" dirty="0" smtClean="0"/>
            </a:br>
            <a:r>
              <a:rPr lang="ru-RU" sz="4800" dirty="0" smtClean="0"/>
              <a:t>Что корпус спасателей нужен. – создал! </a:t>
            </a:r>
            <a:br>
              <a:rPr lang="ru-RU" sz="4800" dirty="0" smtClean="0"/>
            </a:br>
            <a:r>
              <a:rPr lang="ru-RU" sz="4800" dirty="0" smtClean="0"/>
              <a:t>Кто на баррикадах с народом был рядом </a:t>
            </a:r>
            <a:br>
              <a:rPr lang="ru-RU" sz="4800" dirty="0" smtClean="0"/>
            </a:br>
            <a:r>
              <a:rPr lang="ru-RU" sz="4800" dirty="0" smtClean="0"/>
              <a:t>И с Путиным вместе всегда там, где надо? </a:t>
            </a:r>
            <a:br>
              <a:rPr lang="ru-RU" sz="4800" dirty="0" smtClean="0"/>
            </a:br>
            <a:r>
              <a:rPr lang="ru-RU" sz="4800" dirty="0" smtClean="0"/>
              <a:t>И кто не приемлет слова «не могу»? </a:t>
            </a:r>
            <a:br>
              <a:rPr lang="ru-RU" sz="4800" dirty="0" smtClean="0"/>
            </a:br>
            <a:r>
              <a:rPr lang="ru-RU" sz="4800" dirty="0" smtClean="0"/>
              <a:t>Министр МЧС – энергичный Шойгу. </a:t>
            </a:r>
            <a:br>
              <a:rPr lang="ru-RU" sz="4800" dirty="0" smtClean="0"/>
            </a:b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>Припев. </a:t>
            </a:r>
            <a:br>
              <a:rPr lang="ru-RU" sz="4800" dirty="0" smtClean="0"/>
            </a:b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>Характер бойцовский родная земля </a:t>
            </a:r>
            <a:br>
              <a:rPr lang="ru-RU" sz="4800" dirty="0" smtClean="0"/>
            </a:br>
            <a:r>
              <a:rPr lang="ru-RU" sz="4800" dirty="0" smtClean="0"/>
              <a:t>Сумела ему передать и не зря: </a:t>
            </a:r>
            <a:br>
              <a:rPr lang="ru-RU" sz="4800" dirty="0" smtClean="0"/>
            </a:br>
            <a:r>
              <a:rPr lang="ru-RU" sz="4800" dirty="0" smtClean="0"/>
              <a:t>Недаром сверкает, как солнце, Звезда – </a:t>
            </a:r>
            <a:br>
              <a:rPr lang="ru-RU" sz="4800" dirty="0" smtClean="0"/>
            </a:br>
            <a:r>
              <a:rPr lang="ru-RU" sz="4800" dirty="0" smtClean="0"/>
              <a:t>Стремительна помощь везде и всегда! </a:t>
            </a:r>
            <a:br>
              <a:rPr lang="ru-RU" sz="4800" dirty="0" smtClean="0"/>
            </a:br>
            <a:r>
              <a:rPr lang="ru-RU" sz="4800" dirty="0" smtClean="0"/>
              <a:t>И знают в России, и знают в Белграде, </a:t>
            </a:r>
            <a:br>
              <a:rPr lang="ru-RU" sz="4800" dirty="0" smtClean="0"/>
            </a:br>
            <a:r>
              <a:rPr lang="ru-RU" sz="4800" dirty="0" smtClean="0"/>
              <a:t>И в Турции знают, что нет нам преграды. </a:t>
            </a:r>
            <a:br>
              <a:rPr lang="ru-RU" sz="4800" dirty="0" smtClean="0"/>
            </a:br>
            <a:r>
              <a:rPr lang="ru-RU" sz="4800" dirty="0" smtClean="0"/>
              <a:t>И знает планета – попавшим в беду </a:t>
            </a:r>
            <a:br>
              <a:rPr lang="ru-RU" sz="4800" dirty="0" smtClean="0"/>
            </a:br>
            <a:r>
              <a:rPr lang="ru-RU" sz="4800" dirty="0" smtClean="0"/>
              <a:t>Поможет всегда легендарный Шойгу! </a:t>
            </a:r>
            <a:br>
              <a:rPr lang="ru-RU" sz="4800" dirty="0" smtClean="0"/>
            </a:b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>Припев. </a:t>
            </a:r>
            <a:br>
              <a:rPr lang="ru-RU" sz="4800" dirty="0" smtClean="0"/>
            </a:b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>21 февраля 2005 г. </a:t>
            </a:r>
            <a:br>
              <a:rPr lang="ru-RU" sz="48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----------</a:t>
            </a:r>
            <a:br>
              <a:rPr lang="ru-RU" sz="4000" dirty="0" smtClean="0"/>
            </a:br>
            <a:r>
              <a:rPr lang="ru-RU" sz="4000" dirty="0" smtClean="0"/>
              <a:t>  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5541_small.g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071546"/>
            <a:ext cx="5715040" cy="50720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Цель: </a:t>
            </a:r>
          </a:p>
          <a:p>
            <a:r>
              <a:rPr lang="ru-RU" dirty="0" smtClean="0">
                <a:solidFill>
                  <a:srgbClr val="00B050"/>
                </a:solidFill>
              </a:rPr>
              <a:t>Расширить свои знания  о героических страницах истории нашего Отечества.</a:t>
            </a:r>
          </a:p>
          <a:p>
            <a:r>
              <a:rPr lang="ru-RU" dirty="0" smtClean="0">
                <a:solidFill>
                  <a:srgbClr val="00B050"/>
                </a:solidFill>
              </a:rPr>
              <a:t>Воспитание патриотизма, </a:t>
            </a:r>
            <a:r>
              <a:rPr lang="ru-RU" dirty="0" err="1" smtClean="0">
                <a:solidFill>
                  <a:srgbClr val="00B050"/>
                </a:solidFill>
              </a:rPr>
              <a:t>гражданствен-ности</a:t>
            </a:r>
            <a:r>
              <a:rPr lang="ru-RU" dirty="0" smtClean="0">
                <a:solidFill>
                  <a:srgbClr val="00B050"/>
                </a:solidFill>
              </a:rPr>
              <a:t>, чувства гордости и уважения к историческому прошлому и </a:t>
            </a:r>
            <a:r>
              <a:rPr lang="ru-RU" dirty="0" err="1" smtClean="0">
                <a:solidFill>
                  <a:srgbClr val="00B050"/>
                </a:solidFill>
              </a:rPr>
              <a:t>настояшему</a:t>
            </a:r>
            <a:r>
              <a:rPr lang="ru-RU" dirty="0" smtClean="0">
                <a:solidFill>
                  <a:srgbClr val="00B050"/>
                </a:solidFill>
              </a:rPr>
              <a:t> нашей Родины.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>
            <a:normAutofit fontScale="47500" lnSpcReduction="20000"/>
          </a:bodyPr>
          <a:lstStyle/>
          <a:p>
            <a:r>
              <a:rPr lang="ru-RU" sz="3400" b="1" dirty="0" smtClean="0"/>
              <a:t>                                </a:t>
            </a:r>
            <a:r>
              <a:rPr lang="ru-RU" sz="3400" b="1" dirty="0" smtClean="0">
                <a:solidFill>
                  <a:srgbClr val="FF0000"/>
                </a:solidFill>
              </a:rPr>
              <a:t>Сергей Шойгу</a:t>
            </a:r>
          </a:p>
          <a:p>
            <a:r>
              <a:rPr lang="ru-RU" sz="3400" b="1" i="1" dirty="0" smtClean="0">
                <a:solidFill>
                  <a:srgbClr val="FF0000"/>
                </a:solidFill>
                <a:hlinkClick r:id="rId2"/>
              </a:rPr>
              <a:t>        Юрий </a:t>
            </a:r>
            <a:r>
              <a:rPr lang="ru-RU" sz="3400" b="1" i="1" dirty="0" smtClean="0">
                <a:solidFill>
                  <a:srgbClr val="FF0000"/>
                </a:solidFill>
                <a:hlinkClick r:id="rId2"/>
              </a:rPr>
              <a:t>Коровин</a:t>
            </a:r>
            <a:endParaRPr lang="ru-RU" sz="3400" b="1" dirty="0" smtClean="0">
              <a:solidFill>
                <a:srgbClr val="FF0000"/>
              </a:solidFill>
            </a:endParaRPr>
          </a:p>
          <a:p>
            <a:r>
              <a:rPr lang="ru-RU" sz="3400" dirty="0" smtClean="0">
                <a:solidFill>
                  <a:srgbClr val="FF0000"/>
                </a:solidFill>
              </a:rPr>
              <a:t>                         </a:t>
            </a:r>
            <a:r>
              <a:rPr lang="ru-RU" sz="3400" dirty="0" smtClean="0">
                <a:solidFill>
                  <a:srgbClr val="FF0000"/>
                </a:solidFill>
              </a:rPr>
              <a:t>         </a:t>
            </a:r>
            <a:r>
              <a:rPr lang="ru-RU" sz="3400" dirty="0" smtClean="0">
                <a:solidFill>
                  <a:srgbClr val="FF0000"/>
                </a:solidFill>
              </a:rPr>
              <a:t> ШОЙГУ</a:t>
            </a:r>
            <a:r>
              <a:rPr lang="ru-RU" sz="3400" dirty="0" smtClean="0"/>
              <a:t/>
            </a:r>
            <a:br>
              <a:rPr lang="ru-RU" sz="3400" dirty="0" smtClean="0"/>
            </a:br>
            <a:r>
              <a:rPr lang="ru-RU" sz="3400" dirty="0" smtClean="0"/>
              <a:t/>
            </a:r>
            <a:br>
              <a:rPr lang="ru-RU" sz="3400" dirty="0" smtClean="0"/>
            </a:br>
            <a:r>
              <a:rPr lang="ru-RU" sz="3400" dirty="0" smtClean="0"/>
              <a:t>                    Алтайский край благословенный</a:t>
            </a:r>
            <a:br>
              <a:rPr lang="ru-RU" sz="3400" dirty="0" smtClean="0"/>
            </a:br>
            <a:r>
              <a:rPr lang="ru-RU" sz="3400" dirty="0" smtClean="0"/>
              <a:t>                    Волшебных сопок, древних гор,</a:t>
            </a:r>
            <a:br>
              <a:rPr lang="ru-RU" sz="3400" dirty="0" smtClean="0"/>
            </a:br>
            <a:r>
              <a:rPr lang="ru-RU" sz="3400" dirty="0" smtClean="0"/>
              <a:t>                    Речушек чистых, быстрых, пенных</a:t>
            </a:r>
            <a:br>
              <a:rPr lang="ru-RU" sz="3400" dirty="0" smtClean="0"/>
            </a:br>
            <a:r>
              <a:rPr lang="ru-RU" sz="3400" dirty="0" smtClean="0"/>
              <a:t>                    И край таинственных озер!</a:t>
            </a:r>
            <a:br>
              <a:rPr lang="ru-RU" sz="3400" dirty="0" smtClean="0"/>
            </a:br>
            <a:r>
              <a:rPr lang="ru-RU" sz="3400" dirty="0" smtClean="0"/>
              <a:t>                           Что золото и бриллианты,</a:t>
            </a:r>
            <a:br>
              <a:rPr lang="ru-RU" sz="3400" dirty="0" smtClean="0"/>
            </a:br>
            <a:r>
              <a:rPr lang="ru-RU" sz="3400" dirty="0" smtClean="0"/>
              <a:t>                           Закрытые в твоей земле?</a:t>
            </a:r>
            <a:br>
              <a:rPr lang="ru-RU" sz="3400" dirty="0" smtClean="0"/>
            </a:br>
            <a:r>
              <a:rPr lang="ru-RU" sz="3400" dirty="0" smtClean="0"/>
              <a:t>                           Ты всей России дал таланты-</a:t>
            </a:r>
            <a:br>
              <a:rPr lang="ru-RU" sz="3400" dirty="0" smtClean="0"/>
            </a:br>
            <a:r>
              <a:rPr lang="ru-RU" sz="3400" dirty="0" smtClean="0"/>
              <a:t>                           Они, как звездочки во мгле!</a:t>
            </a:r>
            <a:br>
              <a:rPr lang="ru-RU" sz="3400" dirty="0" smtClean="0"/>
            </a:br>
            <a:r>
              <a:rPr lang="ru-RU" sz="3400" dirty="0" smtClean="0"/>
              <a:t>                   Шукшин, Распутин, Евдокимов-</a:t>
            </a:r>
            <a:br>
              <a:rPr lang="ru-RU" sz="3400" dirty="0" smtClean="0"/>
            </a:br>
            <a:r>
              <a:rPr lang="ru-RU" sz="3400" dirty="0" smtClean="0"/>
              <a:t>                   Их долго называть могу-</a:t>
            </a:r>
            <a:br>
              <a:rPr lang="ru-RU" sz="3400" dirty="0" smtClean="0"/>
            </a:br>
            <a:r>
              <a:rPr lang="ru-RU" sz="3400" dirty="0" smtClean="0"/>
              <a:t>                   Но есть меж ними несравнимый</a:t>
            </a:r>
            <a:br>
              <a:rPr lang="ru-RU" sz="3400" dirty="0" smtClean="0"/>
            </a:br>
            <a:r>
              <a:rPr lang="ru-RU" sz="3400" dirty="0" smtClean="0"/>
              <a:t>                   И это он - Сергей Шойгу!</a:t>
            </a:r>
            <a:br>
              <a:rPr lang="ru-RU" sz="3400" dirty="0" smtClean="0"/>
            </a:br>
            <a:r>
              <a:rPr lang="ru-RU" sz="3400" dirty="0" smtClean="0"/>
              <a:t>                             Рвачи заводы разорили,</a:t>
            </a:r>
            <a:br>
              <a:rPr lang="ru-RU" sz="3400" dirty="0" smtClean="0"/>
            </a:br>
            <a:r>
              <a:rPr lang="ru-RU" sz="3400" dirty="0" smtClean="0"/>
              <a:t>                             Все расхватали на бегу;</a:t>
            </a:r>
            <a:br>
              <a:rPr lang="ru-RU" sz="3400" dirty="0" smtClean="0"/>
            </a:br>
            <a:r>
              <a:rPr lang="ru-RU" sz="3400" dirty="0" smtClean="0"/>
              <a:t>                             Но наводненья, беды были-</a:t>
            </a:r>
            <a:br>
              <a:rPr lang="ru-RU" sz="3400" dirty="0" smtClean="0"/>
            </a:br>
            <a:r>
              <a:rPr lang="ru-RU" sz="3400" dirty="0" smtClean="0"/>
              <a:t>                             Вот там и был Сергей Шойгу!</a:t>
            </a:r>
            <a:br>
              <a:rPr lang="ru-RU" sz="3400" dirty="0" smtClean="0"/>
            </a:br>
            <a:r>
              <a:rPr lang="ru-RU" sz="3400" dirty="0" smtClean="0"/>
              <a:t>                   Он из гражданской обороны,</a:t>
            </a:r>
            <a:br>
              <a:rPr lang="ru-RU" sz="3400" dirty="0" smtClean="0"/>
            </a:br>
            <a:r>
              <a:rPr lang="ru-RU" sz="3400" dirty="0" smtClean="0"/>
              <a:t>                   Витавшей где-то у небес,</a:t>
            </a:r>
            <a:br>
              <a:rPr lang="ru-RU" sz="3400" dirty="0" smtClean="0"/>
            </a:br>
            <a:r>
              <a:rPr lang="ru-RU" sz="3400" dirty="0" smtClean="0"/>
              <a:t>                   Создал могучий </a:t>
            </a:r>
            <a:r>
              <a:rPr lang="ru-RU" sz="3400" dirty="0" err="1" smtClean="0"/>
              <a:t>регионный</a:t>
            </a:r>
            <a:r>
              <a:rPr lang="ru-RU" sz="3400" dirty="0" smtClean="0"/>
              <a:t>,</a:t>
            </a:r>
            <a:br>
              <a:rPr lang="ru-RU" sz="3400" dirty="0" smtClean="0"/>
            </a:br>
            <a:r>
              <a:rPr lang="ru-RU" sz="3400" dirty="0" smtClean="0"/>
              <a:t>                   Общероссийский МЧС!</a:t>
            </a:r>
            <a:br>
              <a:rPr lang="ru-RU" sz="3400" dirty="0" smtClean="0"/>
            </a:br>
            <a:r>
              <a:rPr lang="ru-RU" sz="3400" dirty="0" smtClean="0"/>
              <a:t>                               Он по годам мне будто сын,</a:t>
            </a:r>
            <a:br>
              <a:rPr lang="ru-RU" sz="3400" dirty="0" smtClean="0"/>
            </a:br>
            <a:r>
              <a:rPr lang="ru-RU" sz="3400" dirty="0" smtClean="0"/>
              <a:t>                               Но уж, поверьте, врать не стану,</a:t>
            </a:r>
            <a:br>
              <a:rPr lang="ru-RU" sz="3400" dirty="0" smtClean="0"/>
            </a:br>
            <a:r>
              <a:rPr lang="ru-RU" sz="3400" dirty="0" smtClean="0"/>
              <a:t>                                Пред ним бы голову склонил,</a:t>
            </a:r>
            <a:br>
              <a:rPr lang="ru-RU" sz="3400" dirty="0" smtClean="0"/>
            </a:br>
            <a:r>
              <a:rPr lang="ru-RU" sz="3400" dirty="0" smtClean="0"/>
              <a:t>                                Как перед мудрым аксакалом!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user\Desktop\images (10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57356" y="857232"/>
            <a:ext cx="5214974" cy="57864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user\Desktop\шойгу-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571604" y="500042"/>
            <a:ext cx="5929354" cy="58579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       Карьера</a:t>
            </a:r>
            <a:endParaRPr lang="ru-RU" dirty="0"/>
          </a:p>
        </p:txBody>
      </p:sp>
      <p:pic>
        <p:nvPicPr>
          <p:cNvPr id="4" name="Picture 2" descr="C:\Users\user\Desktop\images (6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714488"/>
            <a:ext cx="5395946" cy="4286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   </a:t>
            </a:r>
            <a:r>
              <a:rPr lang="ru-RU" dirty="0" smtClean="0">
                <a:solidFill>
                  <a:srgbClr val="FF0000"/>
                </a:solidFill>
              </a:rPr>
              <a:t>Карьера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lvl="0"/>
            <a:r>
              <a:rPr lang="ru-RU" sz="4000" dirty="0" smtClean="0">
                <a:hlinkClick r:id="rId2" tooltip="1977"/>
              </a:rPr>
              <a:t>1977</a:t>
            </a:r>
            <a:r>
              <a:rPr lang="ru-RU" sz="4000" dirty="0" smtClean="0"/>
              <a:t>—1978 гг. — мастер треста «</a:t>
            </a:r>
            <a:r>
              <a:rPr lang="ru-RU" sz="4000" dirty="0" err="1" smtClean="0"/>
              <a:t>Промхимстрой</a:t>
            </a:r>
            <a:r>
              <a:rPr lang="ru-RU" sz="4000" dirty="0" smtClean="0"/>
              <a:t>», г. </a:t>
            </a:r>
            <a:r>
              <a:rPr lang="ru-RU" sz="4000" dirty="0" smtClean="0">
                <a:hlinkClick r:id="rId3" tooltip="Красноярск"/>
              </a:rPr>
              <a:t>Красноярск</a:t>
            </a:r>
            <a:endParaRPr lang="ru-RU" sz="4000" dirty="0" smtClean="0"/>
          </a:p>
          <a:p>
            <a:pPr lvl="0"/>
            <a:r>
              <a:rPr lang="ru-RU" sz="4000" dirty="0" smtClean="0">
                <a:hlinkClick r:id="rId4" tooltip="1978"/>
              </a:rPr>
              <a:t>1978</a:t>
            </a:r>
            <a:r>
              <a:rPr lang="ru-RU" sz="4000" dirty="0" smtClean="0"/>
              <a:t>—1979 гг. — мастер, начальник участка треста «</a:t>
            </a:r>
            <a:r>
              <a:rPr lang="ru-RU" sz="4000" dirty="0" err="1" smtClean="0"/>
              <a:t>Тувинстрой</a:t>
            </a:r>
            <a:r>
              <a:rPr lang="ru-RU" sz="4000" dirty="0" smtClean="0"/>
              <a:t>», г. </a:t>
            </a:r>
            <a:r>
              <a:rPr lang="ru-RU" sz="4000" dirty="0" smtClean="0">
                <a:hlinkClick r:id="rId5" tooltip="Кызыл"/>
              </a:rPr>
              <a:t>Кызыл</a:t>
            </a:r>
            <a:r>
              <a:rPr lang="ru-RU" sz="4000" dirty="0" smtClean="0"/>
              <a:t> (столица Тувинской АССР)</a:t>
            </a:r>
          </a:p>
          <a:p>
            <a:pPr lvl="0"/>
            <a:r>
              <a:rPr lang="ru-RU" sz="4000" dirty="0" smtClean="0">
                <a:hlinkClick r:id="rId6" tooltip="1979"/>
              </a:rPr>
              <a:t>1979</a:t>
            </a:r>
            <a:r>
              <a:rPr lang="ru-RU" sz="4000" dirty="0" smtClean="0"/>
              <a:t>—1984 гг. — старший прораб, главный инженер, начальник строительного управления СУ-36 треста «</a:t>
            </a:r>
            <a:r>
              <a:rPr lang="ru-RU" sz="4000" dirty="0" err="1" smtClean="0"/>
              <a:t>Ачинскалюминстрой</a:t>
            </a:r>
            <a:r>
              <a:rPr lang="ru-RU" sz="4000" dirty="0" smtClean="0"/>
              <a:t>», г. </a:t>
            </a:r>
            <a:r>
              <a:rPr lang="ru-RU" sz="4000" dirty="0" smtClean="0">
                <a:hlinkClick r:id="rId7" tooltip="Ачинск"/>
              </a:rPr>
              <a:t>Ачинск</a:t>
            </a:r>
            <a:endParaRPr lang="ru-RU" sz="4000" dirty="0" smtClean="0"/>
          </a:p>
          <a:p>
            <a:pPr lvl="0"/>
            <a:r>
              <a:rPr lang="ru-RU" sz="4000" dirty="0" smtClean="0">
                <a:hlinkClick r:id="rId8" tooltip="1984"/>
              </a:rPr>
              <a:t>1984</a:t>
            </a:r>
            <a:r>
              <a:rPr lang="ru-RU" sz="4000" dirty="0" smtClean="0"/>
              <a:t>—1985 гг. — заместитель управляющего трестом «</a:t>
            </a:r>
            <a:r>
              <a:rPr lang="ru-RU" sz="4000" dirty="0" err="1" smtClean="0"/>
              <a:t>Саяналюминстрой</a:t>
            </a:r>
            <a:r>
              <a:rPr lang="ru-RU" sz="4000" dirty="0" smtClean="0"/>
              <a:t>», г. </a:t>
            </a:r>
            <a:r>
              <a:rPr lang="ru-RU" sz="4000" dirty="0" smtClean="0">
                <a:hlinkClick r:id="rId9" tooltip="Саяногорск"/>
              </a:rPr>
              <a:t>Саяногорск</a:t>
            </a:r>
            <a:endParaRPr lang="ru-RU" sz="4000" dirty="0" smtClean="0"/>
          </a:p>
          <a:p>
            <a:pPr lvl="0"/>
            <a:r>
              <a:rPr lang="ru-RU" sz="4000" dirty="0" smtClean="0">
                <a:hlinkClick r:id="rId10" tooltip="1985"/>
              </a:rPr>
              <a:t>1985</a:t>
            </a:r>
            <a:r>
              <a:rPr lang="ru-RU" sz="4000" dirty="0" smtClean="0"/>
              <a:t>—1986 гг. — управляющий трестом «</a:t>
            </a:r>
            <a:r>
              <a:rPr lang="ru-RU" sz="4000" dirty="0" err="1" smtClean="0"/>
              <a:t>Саянтяжстрой</a:t>
            </a:r>
            <a:r>
              <a:rPr lang="ru-RU" sz="4000" dirty="0" smtClean="0"/>
              <a:t>», г. </a:t>
            </a:r>
            <a:r>
              <a:rPr lang="ru-RU" sz="4000" dirty="0" smtClean="0">
                <a:hlinkClick r:id="rId11" tooltip="Абакан"/>
              </a:rPr>
              <a:t>Абакан</a:t>
            </a:r>
            <a:endParaRPr lang="ru-RU" sz="4000" dirty="0" smtClean="0"/>
          </a:p>
          <a:p>
            <a:pPr lvl="0"/>
            <a:r>
              <a:rPr lang="ru-RU" sz="4000" dirty="0" smtClean="0">
                <a:hlinkClick r:id="rId12" tooltip="1986"/>
              </a:rPr>
              <a:t>1986</a:t>
            </a:r>
            <a:r>
              <a:rPr lang="ru-RU" sz="4000" dirty="0" smtClean="0"/>
              <a:t>—1988 гг. — управляющий трестом «</a:t>
            </a:r>
            <a:r>
              <a:rPr lang="ru-RU" sz="4000" dirty="0" err="1" smtClean="0"/>
              <a:t>Абаканвагонстрой</a:t>
            </a:r>
            <a:r>
              <a:rPr lang="ru-RU" sz="4000" dirty="0" smtClean="0"/>
              <a:t>», г. Абакан</a:t>
            </a:r>
          </a:p>
          <a:p>
            <a:pPr lvl="0"/>
            <a:r>
              <a:rPr lang="ru-RU" sz="4000" dirty="0" smtClean="0">
                <a:hlinkClick r:id="rId13" tooltip="1988"/>
              </a:rPr>
              <a:t>1988</a:t>
            </a:r>
            <a:r>
              <a:rPr lang="ru-RU" sz="4000" dirty="0" smtClean="0"/>
              <a:t>—1989 гг. — второй секретарь Абаканского ГК </a:t>
            </a:r>
            <a:r>
              <a:rPr lang="ru-RU" sz="4000" dirty="0" smtClean="0">
                <a:hlinkClick r:id="rId14" tooltip="Коммунистическая партия Советского Союза"/>
              </a:rPr>
              <a:t>КПСС</a:t>
            </a:r>
            <a:r>
              <a:rPr lang="ru-RU" sz="4000" dirty="0" smtClean="0"/>
              <a:t>, г. Абакан</a:t>
            </a:r>
          </a:p>
          <a:p>
            <a:pPr lvl="0"/>
            <a:r>
              <a:rPr lang="ru-RU" sz="4000" dirty="0" smtClean="0">
                <a:hlinkClick r:id="rId15" tooltip="1989"/>
              </a:rPr>
              <a:t>1989</a:t>
            </a:r>
            <a:r>
              <a:rPr lang="ru-RU" sz="4000" dirty="0" smtClean="0"/>
              <a:t>—1990 гг. — инспектор Красноярского крайкома </a:t>
            </a:r>
            <a:r>
              <a:rPr lang="ru-RU" sz="4000" dirty="0" smtClean="0">
                <a:hlinkClick r:id="rId14" tooltip="Коммунистическая партия Советского Союза"/>
              </a:rPr>
              <a:t>КПСС</a:t>
            </a:r>
            <a:r>
              <a:rPr lang="ru-RU" sz="4000" dirty="0" smtClean="0"/>
              <a:t>, г. Красноярск</a:t>
            </a:r>
          </a:p>
          <a:p>
            <a:pPr lvl="0"/>
            <a:r>
              <a:rPr lang="ru-RU" sz="4000" dirty="0" smtClean="0">
                <a:hlinkClick r:id="rId16" tooltip="1990"/>
              </a:rPr>
              <a:t>1990</a:t>
            </a:r>
            <a:r>
              <a:rPr lang="ru-RU" sz="4000" dirty="0" smtClean="0"/>
              <a:t>—1991 гг. — заместитель председателя Государственного комитета РСФСР по архитектуре и строительству, г. Москва</a:t>
            </a:r>
          </a:p>
          <a:p>
            <a:pPr lvl="0"/>
            <a:r>
              <a:rPr lang="ru-RU" sz="4000" dirty="0" smtClean="0">
                <a:hlinkClick r:id="rId17" tooltip="1991"/>
              </a:rPr>
              <a:t>1991</a:t>
            </a:r>
            <a:r>
              <a:rPr lang="ru-RU" sz="4000" dirty="0" smtClean="0"/>
              <a:t> г. — председатель Российского корпуса </a:t>
            </a:r>
            <a:r>
              <a:rPr lang="ru-RU" sz="4000" dirty="0" smtClean="0">
                <a:hlinkClick r:id="rId18" tooltip="Спасатель"/>
              </a:rPr>
              <a:t>спасателей</a:t>
            </a:r>
            <a:r>
              <a:rPr lang="ru-RU" sz="4000" dirty="0" smtClean="0"/>
              <a:t>, г. </a:t>
            </a:r>
            <a:r>
              <a:rPr lang="ru-RU" sz="4000" dirty="0" smtClean="0">
                <a:hlinkClick r:id="rId19" tooltip="Москва"/>
              </a:rPr>
              <a:t>Москва</a:t>
            </a:r>
            <a:endParaRPr lang="ru-RU" sz="4000" dirty="0" smtClean="0"/>
          </a:p>
          <a:p>
            <a:pPr lvl="0"/>
            <a:r>
              <a:rPr lang="ru-RU" sz="4000" dirty="0" smtClean="0"/>
              <a:t>1991 г. — председатель </a:t>
            </a:r>
            <a:r>
              <a:rPr lang="ru-RU" sz="4000" dirty="0" smtClean="0">
                <a:hlinkClick r:id="rId20" tooltip="Государственый комитет РСФСР по чрезвычайным ситуациям (страница отсутствует)"/>
              </a:rPr>
              <a:t>Государственного комитета РСФСР по чрезвычайным ситуациям</a:t>
            </a:r>
            <a:r>
              <a:rPr lang="ru-RU" sz="4000" dirty="0" smtClean="0"/>
              <a:t>, г. Москва</a:t>
            </a:r>
          </a:p>
          <a:p>
            <a:pPr lvl="0"/>
            <a:r>
              <a:rPr lang="ru-RU" sz="4000" dirty="0" smtClean="0"/>
              <a:t>1991—</a:t>
            </a:r>
            <a:r>
              <a:rPr lang="ru-RU" sz="4000" dirty="0" smtClean="0">
                <a:hlinkClick r:id="rId21" tooltip="1994"/>
              </a:rPr>
              <a:t>1994</a:t>
            </a:r>
            <a:r>
              <a:rPr lang="ru-RU" sz="4000" dirty="0" smtClean="0"/>
              <a:t> гг. — председатель Государственного комитета </a:t>
            </a:r>
            <a:r>
              <a:rPr lang="ru-RU" sz="4000" dirty="0" smtClean="0">
                <a:hlinkClick r:id="rId22" tooltip="Российская Федерация"/>
              </a:rPr>
              <a:t>Российской Федерации</a:t>
            </a:r>
            <a:r>
              <a:rPr lang="ru-RU" sz="4000" dirty="0" smtClean="0"/>
              <a:t> по делам гражданской обороны, чрезвычайным ситуациям и ликвидации последствий стихийных бедствий</a:t>
            </a:r>
          </a:p>
          <a:p>
            <a:pPr lvl="0"/>
            <a:r>
              <a:rPr lang="ru-RU" sz="4000" dirty="0" smtClean="0"/>
              <a:t>1992 г. — назначен заместителем главы временной администрации на территории Северной Осетии и Ингушетии во </a:t>
            </a:r>
            <a:r>
              <a:rPr lang="ru-RU" sz="4000" dirty="0" err="1" smtClean="0"/>
              <a:t>время</a:t>
            </a:r>
            <a:r>
              <a:rPr lang="ru-RU" sz="4000" dirty="0" err="1" smtClean="0">
                <a:hlinkClick r:id="rId23" tooltip="Осетино-ингушский конфликт"/>
              </a:rPr>
              <a:t>осетино-ингушского</a:t>
            </a:r>
            <a:r>
              <a:rPr lang="ru-RU" sz="4000" dirty="0" smtClean="0">
                <a:hlinkClick r:id="rId23" tooltip="Осетино-ингушский конфликт"/>
              </a:rPr>
              <a:t> конфликта</a:t>
            </a:r>
            <a:r>
              <a:rPr lang="ru-RU" sz="4000" baseline="30000" dirty="0" smtClean="0">
                <a:hlinkClick r:id="rId24"/>
              </a:rPr>
              <a:t>[9]</a:t>
            </a:r>
            <a:endParaRPr lang="ru-RU" sz="4000" dirty="0" smtClean="0"/>
          </a:p>
          <a:p>
            <a:pPr lvl="0"/>
            <a:r>
              <a:rPr lang="ru-RU" sz="4000" dirty="0" smtClean="0">
                <a:hlinkClick r:id="rId25" tooltip="1993"/>
              </a:rPr>
              <a:t>1993</a:t>
            </a:r>
            <a:r>
              <a:rPr lang="ru-RU" sz="4000" dirty="0" smtClean="0"/>
              <a:t>—</a:t>
            </a:r>
            <a:r>
              <a:rPr lang="ru-RU" sz="4000" dirty="0" smtClean="0">
                <a:hlinkClick r:id="rId26" tooltip="2003"/>
              </a:rPr>
              <a:t>2003</a:t>
            </a:r>
            <a:r>
              <a:rPr lang="ru-RU" sz="4000" dirty="0" smtClean="0"/>
              <a:t> гг. — председатель Национальной комиссии Российской Федерации по проведению международного </a:t>
            </a:r>
            <a:r>
              <a:rPr lang="ru-RU" sz="4000" dirty="0" err="1" smtClean="0"/>
              <a:t>десятилетия</a:t>
            </a:r>
            <a:r>
              <a:rPr lang="ru-RU" sz="4000" dirty="0" err="1" smtClean="0">
                <a:hlinkClick r:id="rId27" tooltip="Организация Объединённых Наций"/>
              </a:rPr>
              <a:t>ООН</a:t>
            </a:r>
            <a:r>
              <a:rPr lang="ru-RU" sz="4000" dirty="0" smtClean="0"/>
              <a:t> по уменьшению опасности стихийных бедствий</a:t>
            </a:r>
          </a:p>
          <a:p>
            <a:pPr lvl="0"/>
            <a:r>
              <a:rPr lang="ru-RU" sz="4000" dirty="0" smtClean="0"/>
              <a:t>1994—2012 гг. — </a:t>
            </a:r>
            <a:r>
              <a:rPr lang="ru-RU" sz="4000" dirty="0" smtClean="0">
                <a:hlinkClick r:id="rId28" tooltip="Министерство Российской Федерации по делам гражданской обороны, чрезвычайным ситуациям и ликвидации последствий стихийных бедствий"/>
              </a:rPr>
              <a:t>министр Российской Федерации по делам гражданской обороны, чрезвычайным ситуациям и ликвидации последствий стихийных бедствий</a:t>
            </a:r>
            <a:r>
              <a:rPr lang="ru-RU" sz="4000" dirty="0" smtClean="0"/>
              <a:t> (Одновременно, с </a:t>
            </a:r>
            <a:r>
              <a:rPr lang="ru-RU" sz="4000" dirty="0" smtClean="0">
                <a:hlinkClick r:id="rId29" tooltip="10 января"/>
              </a:rPr>
              <a:t>10 января</a:t>
            </a:r>
            <a:r>
              <a:rPr lang="ru-RU" sz="4000" dirty="0" smtClean="0"/>
              <a:t> </a:t>
            </a:r>
            <a:r>
              <a:rPr lang="ru-RU" sz="4000" dirty="0" smtClean="0">
                <a:hlinkClick r:id="rId30" tooltip="2000"/>
              </a:rPr>
              <a:t>2000</a:t>
            </a:r>
            <a:r>
              <a:rPr lang="ru-RU" sz="4000" dirty="0" smtClean="0"/>
              <a:t> г. по </a:t>
            </a:r>
            <a:r>
              <a:rPr lang="ru-RU" sz="4000" dirty="0" smtClean="0">
                <a:hlinkClick r:id="rId31" tooltip="7 мая"/>
              </a:rPr>
              <a:t>7 мая</a:t>
            </a:r>
            <a:r>
              <a:rPr lang="ru-RU" sz="4000" dirty="0" smtClean="0"/>
              <a:t> 2000 г. — </a:t>
            </a:r>
            <a:r>
              <a:rPr lang="ru-RU" sz="4000" dirty="0" smtClean="0">
                <a:hlinkClick r:id="rId32" tooltip="Заместитель председателя Правительства Российской Федерации"/>
              </a:rPr>
              <a:t>заместитель председателя Правительства Российской Федерации</a:t>
            </a:r>
            <a:r>
              <a:rPr lang="ru-RU" sz="4000" dirty="0" smtClean="0"/>
              <a:t>.)</a:t>
            </a:r>
          </a:p>
          <a:p>
            <a:pPr lvl="0"/>
            <a:r>
              <a:rPr lang="ru-RU" sz="4000" dirty="0" smtClean="0"/>
              <a:t>1996 год — куратор избирательной кампании президента Российской Федерации в субъектах Российской Федерации</a:t>
            </a:r>
            <a:r>
              <a:rPr lang="ru-RU" sz="4000" baseline="30000" dirty="0" smtClean="0">
                <a:hlinkClick r:id="rId33"/>
              </a:rPr>
              <a:t>[10]</a:t>
            </a:r>
            <a:endParaRPr lang="ru-RU" sz="4000" dirty="0" smtClean="0"/>
          </a:p>
          <a:p>
            <a:pPr lvl="0"/>
            <a:r>
              <a:rPr lang="ru-RU" sz="4000" dirty="0" smtClean="0"/>
              <a:t>С </a:t>
            </a:r>
            <a:r>
              <a:rPr lang="ru-RU" sz="4000" dirty="0" smtClean="0">
                <a:hlinkClick r:id="rId34" tooltip="1996"/>
              </a:rPr>
              <a:t>1996</a:t>
            </a:r>
            <a:r>
              <a:rPr lang="ru-RU" sz="4000" dirty="0" smtClean="0"/>
              <a:t> г. — член </a:t>
            </a:r>
            <a:r>
              <a:rPr lang="ru-RU" sz="4000" dirty="0" smtClean="0">
                <a:hlinkClick r:id="rId35" tooltip="Совет Безопасности Российской Федерации"/>
              </a:rPr>
              <a:t>Совета Безопасности Российской Федерации</a:t>
            </a:r>
            <a:endParaRPr lang="ru-RU" sz="4000" dirty="0" smtClean="0"/>
          </a:p>
          <a:p>
            <a:pPr lvl="0"/>
            <a:r>
              <a:rPr lang="ru-RU" sz="4000" dirty="0" smtClean="0"/>
              <a:t>В 2000 году возглавил партию «Единство», которая позже вместе с партиями </a:t>
            </a:r>
            <a:r>
              <a:rPr lang="ru-RU" sz="4000" dirty="0" smtClean="0">
                <a:hlinkClick r:id="rId36" tooltip="Отечество (фракция)"/>
              </a:rPr>
              <a:t>«Отечество»</a:t>
            </a:r>
            <a:r>
              <a:rPr lang="ru-RU" sz="4000" dirty="0" smtClean="0"/>
              <a:t> (</a:t>
            </a:r>
            <a:r>
              <a:rPr lang="ru-RU" sz="4000" dirty="0" smtClean="0">
                <a:hlinkClick r:id="rId37" tooltip="Юрий Лужков"/>
              </a:rPr>
              <a:t>Юрий Лужков</a:t>
            </a:r>
            <a:r>
              <a:rPr lang="ru-RU" sz="4000" dirty="0" smtClean="0"/>
              <a:t>) и </a:t>
            </a:r>
            <a:r>
              <a:rPr lang="ru-RU" sz="4000" dirty="0" smtClean="0">
                <a:hlinkClick r:id="rId38" tooltip="Вся Россия"/>
              </a:rPr>
              <a:t>«Вся Россия»</a:t>
            </a:r>
            <a:r>
              <a:rPr lang="ru-RU" sz="4000" dirty="0" smtClean="0"/>
              <a:t>(</a:t>
            </a:r>
            <a:r>
              <a:rPr lang="ru-RU" sz="4000" dirty="0" smtClean="0">
                <a:hlinkClick r:id="rId39" tooltip="Минтимер Шаймиев"/>
              </a:rPr>
              <a:t>Минтимер Шаймиев</a:t>
            </a:r>
            <a:r>
              <a:rPr lang="ru-RU" sz="4000" dirty="0" smtClean="0"/>
              <a:t>) была преобразована в партию «Единая Россия»</a:t>
            </a:r>
            <a:r>
              <a:rPr lang="ru-RU" sz="4000" baseline="30000" dirty="0" smtClean="0">
                <a:hlinkClick r:id="rId40"/>
              </a:rPr>
              <a:t>[11]</a:t>
            </a:r>
            <a:r>
              <a:rPr lang="ru-RU" sz="4000" dirty="0" smtClean="0"/>
              <a:t>.</a:t>
            </a:r>
          </a:p>
          <a:p>
            <a:pPr lvl="0"/>
            <a:r>
              <a:rPr lang="ru-RU" sz="4000" dirty="0" smtClean="0"/>
              <a:t>С 15 октября </a:t>
            </a:r>
            <a:r>
              <a:rPr lang="ru-RU" sz="4000" dirty="0" smtClean="0">
                <a:hlinkClick r:id="rId41" tooltip="2003 год"/>
              </a:rPr>
              <a:t>2003 года</a:t>
            </a:r>
            <a:r>
              <a:rPr lang="ru-RU" sz="4000" dirty="0" smtClean="0"/>
              <a:t> — член </a:t>
            </a:r>
            <a:r>
              <a:rPr lang="ru-RU" sz="4000" dirty="0" smtClean="0">
                <a:hlinkClick r:id="rId42" tooltip="Морская коллегия при Правительстве Российской Федерации"/>
              </a:rPr>
              <a:t>Морской коллегии</a:t>
            </a:r>
            <a:r>
              <a:rPr lang="ru-RU" sz="4000" dirty="0" smtClean="0"/>
              <a:t> при </a:t>
            </a:r>
            <a:r>
              <a:rPr lang="ru-RU" sz="4000" dirty="0" smtClean="0">
                <a:hlinkClick r:id="rId43" tooltip="Правительство Российской Федерации"/>
              </a:rPr>
              <a:t>Правительстве Российской Федерации</a:t>
            </a:r>
            <a:endParaRPr lang="ru-RU" sz="4000" dirty="0" smtClean="0"/>
          </a:p>
          <a:p>
            <a:pPr lvl="0"/>
            <a:r>
              <a:rPr lang="ru-RU" sz="4000" dirty="0" smtClean="0"/>
              <a:t>С ноября </a:t>
            </a:r>
            <a:r>
              <a:rPr lang="ru-RU" sz="4000" dirty="0" smtClean="0">
                <a:hlinkClick r:id="rId44" tooltip="2009 год"/>
              </a:rPr>
              <a:t>2009 года</a:t>
            </a:r>
            <a:r>
              <a:rPr lang="ru-RU" sz="4000" dirty="0" smtClean="0"/>
              <a:t> — президент </a:t>
            </a:r>
            <a:r>
              <a:rPr lang="ru-RU" sz="4000" dirty="0" smtClean="0">
                <a:hlinkClick r:id="rId45" tooltip="Русское географическое общество"/>
              </a:rPr>
              <a:t>Русского географического общества</a:t>
            </a:r>
            <a:r>
              <a:rPr lang="ru-RU" sz="4000" dirty="0" smtClean="0"/>
              <a:t>.</a:t>
            </a:r>
          </a:p>
          <a:p>
            <a:pPr lvl="0"/>
            <a:r>
              <a:rPr lang="ru-RU" sz="4000" dirty="0" smtClean="0"/>
              <a:t>До </a:t>
            </a:r>
            <a:r>
              <a:rPr lang="ru-RU" sz="4000" dirty="0" smtClean="0">
                <a:hlinkClick r:id="rId46" tooltip="30 июня"/>
              </a:rPr>
              <a:t>30 июня</a:t>
            </a:r>
            <a:r>
              <a:rPr lang="ru-RU" sz="4000" dirty="0" smtClean="0"/>
              <a:t> </a:t>
            </a:r>
            <a:r>
              <a:rPr lang="ru-RU" sz="4000" dirty="0" smtClean="0">
                <a:hlinkClick r:id="rId47" tooltip="2011 год"/>
              </a:rPr>
              <a:t>2011 года</a:t>
            </a:r>
            <a:r>
              <a:rPr lang="ru-RU" sz="4000" dirty="0" smtClean="0"/>
              <a:t> был председателем совета директоров федерального сетевого оператора в сфере навигационной деятельности «</a:t>
            </a:r>
            <a:r>
              <a:rPr lang="ru-RU" sz="4000" dirty="0" smtClean="0">
                <a:hlinkClick r:id="rId48" tooltip="НИС ГЛОНАСС"/>
              </a:rPr>
              <a:t>НИС ГЛОНАСС</a:t>
            </a:r>
            <a:r>
              <a:rPr lang="ru-RU" sz="4000" dirty="0" smtClean="0"/>
              <a:t>».</a:t>
            </a:r>
          </a:p>
          <a:p>
            <a:pPr lvl="0"/>
            <a:r>
              <a:rPr lang="ru-RU" sz="4000" dirty="0" smtClean="0">
                <a:hlinkClick r:id="rId49" tooltip="4 апреля"/>
              </a:rPr>
              <a:t>4 апреля</a:t>
            </a:r>
            <a:r>
              <a:rPr lang="ru-RU" sz="4000" dirty="0" smtClean="0"/>
              <a:t> </a:t>
            </a:r>
            <a:r>
              <a:rPr lang="ru-RU" sz="4000" dirty="0" smtClean="0">
                <a:hlinkClick r:id="rId50" tooltip="2012 год"/>
              </a:rPr>
              <a:t>2012 года</a:t>
            </a:r>
            <a:r>
              <a:rPr lang="ru-RU" sz="4000" dirty="0" smtClean="0"/>
              <a:t> предложен </a:t>
            </a:r>
            <a:r>
              <a:rPr lang="ru-RU" sz="4000" dirty="0" smtClean="0">
                <a:hlinkClick r:id="rId51" tooltip="Единая Россия"/>
              </a:rPr>
              <a:t>Единой Россией</a:t>
            </a:r>
            <a:r>
              <a:rPr lang="ru-RU" sz="4000" dirty="0" smtClean="0"/>
              <a:t> на пост губернатора Московской области</a:t>
            </a:r>
            <a:r>
              <a:rPr lang="ru-RU" sz="4000" baseline="30000" dirty="0" smtClean="0">
                <a:hlinkClick r:id="rId52"/>
              </a:rPr>
              <a:t>[12]</a:t>
            </a:r>
            <a:r>
              <a:rPr lang="ru-RU" sz="4000" dirty="0" smtClean="0"/>
              <a:t>.</a:t>
            </a:r>
          </a:p>
          <a:p>
            <a:pPr lvl="0"/>
            <a:r>
              <a:rPr lang="ru-RU" sz="4000" dirty="0" smtClean="0">
                <a:hlinkClick r:id="rId53" tooltip="5 апреля"/>
              </a:rPr>
              <a:t>5 апреля</a:t>
            </a:r>
            <a:r>
              <a:rPr lang="ru-RU" sz="4000" dirty="0" smtClean="0"/>
              <a:t> 2012 года кандидатура Шойгу на пост губернатора Московской области единогласно поддержана </a:t>
            </a:r>
            <a:r>
              <a:rPr lang="ru-RU" sz="4000" dirty="0" smtClean="0">
                <a:hlinkClick r:id="rId54" tooltip="Московская областная дума"/>
              </a:rPr>
              <a:t>Московской областной думой</a:t>
            </a:r>
            <a:r>
              <a:rPr lang="ru-RU" sz="4000" baseline="30000" dirty="0" smtClean="0">
                <a:hlinkClick r:id="rId55"/>
              </a:rPr>
              <a:t>[13]</a:t>
            </a:r>
            <a:r>
              <a:rPr lang="ru-RU" sz="4000" dirty="0" smtClean="0"/>
              <a:t>. Вступил в должность </a:t>
            </a:r>
            <a:r>
              <a:rPr lang="ru-RU" sz="4000" dirty="0" smtClean="0">
                <a:hlinkClick r:id="rId56" tooltip="11 мая"/>
              </a:rPr>
              <a:t>11 мая</a:t>
            </a:r>
            <a:r>
              <a:rPr lang="ru-RU" sz="4000" dirty="0" smtClean="0"/>
              <a:t> 2012 года, после того, как истёк срок полномочий прежнего губернатора </a:t>
            </a:r>
            <a:r>
              <a:rPr lang="ru-RU" sz="4000" dirty="0" smtClean="0">
                <a:hlinkClick r:id="rId57" tooltip="Громов, Борис Всеволодович"/>
              </a:rPr>
              <a:t>Бориса Громова</a:t>
            </a:r>
            <a:r>
              <a:rPr lang="ru-RU" sz="4000" baseline="30000" dirty="0" smtClean="0">
                <a:hlinkClick r:id="rId58"/>
              </a:rPr>
              <a:t>[14]</a:t>
            </a:r>
            <a:r>
              <a:rPr lang="ru-RU" sz="4000" dirty="0" smtClean="0"/>
              <a:t>.</a:t>
            </a:r>
          </a:p>
          <a:p>
            <a:pPr lvl="0"/>
            <a:r>
              <a:rPr lang="ru-RU" sz="4000" dirty="0" smtClean="0">
                <a:hlinkClick r:id="rId59" tooltip="6 ноября"/>
              </a:rPr>
              <a:t>6 ноября</a:t>
            </a:r>
            <a:r>
              <a:rPr lang="ru-RU" sz="4000" dirty="0" smtClean="0"/>
              <a:t> </a:t>
            </a:r>
            <a:r>
              <a:rPr lang="ru-RU" sz="4000" dirty="0" smtClean="0">
                <a:hlinkClick r:id="rId50" tooltip="2012 год"/>
              </a:rPr>
              <a:t>2012 года</a:t>
            </a:r>
            <a:r>
              <a:rPr lang="ru-RU" sz="4000" dirty="0" smtClean="0"/>
              <a:t> назначен министром обороны Российской Федерации вместо отправленного в отставку </a:t>
            </a:r>
            <a:r>
              <a:rPr lang="ru-RU" sz="4000" dirty="0" smtClean="0">
                <a:hlinkClick r:id="rId60" tooltip="Сердюков, Анатолий Эдуардович"/>
              </a:rPr>
              <a:t>Анатолия </a:t>
            </a:r>
            <a:r>
              <a:rPr lang="ru-RU" sz="4000" dirty="0" err="1" smtClean="0">
                <a:hlinkClick r:id="rId60" tooltip="Сердюков, Анатолий Эдуардович"/>
              </a:rPr>
              <a:t>Сердюкова</a:t>
            </a:r>
            <a:r>
              <a:rPr lang="ru-RU" sz="4000" dirty="0" smtClean="0"/>
              <a:t>. По словам пресс-секретаря председателя правительства Натальи Тимаковой, Шойгу к назначению министром обороны рекомендовал </a:t>
            </a:r>
            <a:r>
              <a:rPr lang="ru-RU" sz="4000" dirty="0" smtClean="0">
                <a:hlinkClick r:id="rId61" tooltip="Медведев, Дмитрий Анатольевич"/>
              </a:rPr>
              <a:t>Дмитрий Медведев</a:t>
            </a:r>
            <a:r>
              <a:rPr lang="ru-RU" sz="4000" baseline="30000" dirty="0" smtClean="0">
                <a:hlinkClick r:id="rId62"/>
              </a:rPr>
              <a:t>[15]</a:t>
            </a:r>
            <a:r>
              <a:rPr lang="ru-RU" sz="4000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mtClean="0"/>
              <a:t>Сергей Шойгу - </a:t>
            </a:r>
            <a:r>
              <a:rPr lang="ru-RU" smtClean="0">
                <a:hlinkClick r:id="rId2"/>
              </a:rPr>
              <a:t>министр обороны Российской Федерации </a:t>
            </a:r>
            <a:r>
              <a:rPr lang="ru-RU" smtClean="0"/>
              <a:t>с 2013 года.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user\Desktop\images (13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1571612"/>
            <a:ext cx="5715040" cy="45005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user\Desktop\фото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500166" y="1285860"/>
            <a:ext cx="6143668" cy="47149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                              звания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075" name="Picture 3" descr="C:\Users\user\Desktop\uzn_137336726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349461" y="1554163"/>
            <a:ext cx="4597478" cy="4525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>
            <a:normAutofit/>
          </a:bodyPr>
          <a:lstStyle/>
          <a:p>
            <a:endParaRPr lang="ru-RU" sz="6600" b="1" dirty="0" smtClean="0"/>
          </a:p>
          <a:p>
            <a:r>
              <a:rPr lang="ru-RU" sz="6600" b="1" dirty="0" smtClean="0">
                <a:solidFill>
                  <a:srgbClr val="FF0000"/>
                </a:solidFill>
              </a:rPr>
              <a:t>Воинские звания</a:t>
            </a:r>
            <a:endParaRPr lang="ru-RU" sz="6600" dirty="0" smtClean="0">
              <a:solidFill>
                <a:srgbClr val="FF0000"/>
              </a:solidFill>
            </a:endParaRPr>
          </a:p>
          <a:p>
            <a:pPr lvl="0"/>
            <a:r>
              <a:rPr lang="ru-RU" dirty="0" smtClean="0">
                <a:hlinkClick r:id="rId2" tooltip="Лейтенант"/>
              </a:rPr>
              <a:t>Лейтенант</a:t>
            </a:r>
            <a:r>
              <a:rPr lang="ru-RU" dirty="0" smtClean="0"/>
              <a:t> </a:t>
            </a:r>
            <a:r>
              <a:rPr lang="ru-RU" dirty="0" smtClean="0">
                <a:hlinkClick r:id="rId3" tooltip="Воинский учёт в Российской Федерации"/>
              </a:rPr>
              <a:t>запаса</a:t>
            </a:r>
            <a:r>
              <a:rPr lang="ru-RU" dirty="0" smtClean="0"/>
              <a:t> (1977)</a:t>
            </a:r>
          </a:p>
          <a:p>
            <a:pPr lvl="0"/>
            <a:r>
              <a:rPr lang="ru-RU" dirty="0" smtClean="0">
                <a:hlinkClick r:id="rId4" tooltip="Генерал-майор"/>
              </a:rPr>
              <a:t>Генерал-майор</a:t>
            </a:r>
            <a:r>
              <a:rPr lang="ru-RU" dirty="0" smtClean="0"/>
              <a:t> (26 апреля 1993)</a:t>
            </a:r>
          </a:p>
          <a:p>
            <a:pPr lvl="0"/>
            <a:r>
              <a:rPr lang="ru-RU" dirty="0" smtClean="0">
                <a:hlinkClick r:id="rId5" tooltip="Генерал-лейтенант"/>
              </a:rPr>
              <a:t>Генерал-лейтенант</a:t>
            </a:r>
            <a:r>
              <a:rPr lang="ru-RU" dirty="0" smtClean="0"/>
              <a:t> (5 мая 1995)</a:t>
            </a:r>
          </a:p>
          <a:p>
            <a:pPr lvl="0"/>
            <a:r>
              <a:rPr lang="ru-RU" dirty="0" smtClean="0">
                <a:hlinkClick r:id="rId6" tooltip="Генерал-полковник"/>
              </a:rPr>
              <a:t>Генерал-полковник</a:t>
            </a:r>
            <a:r>
              <a:rPr lang="ru-RU" dirty="0" smtClean="0"/>
              <a:t> (8 декабря 1998)</a:t>
            </a:r>
          </a:p>
          <a:p>
            <a:pPr lvl="0"/>
            <a:r>
              <a:rPr lang="ru-RU" dirty="0" smtClean="0">
                <a:hlinkClick r:id="rId7" tooltip="Генерал армии"/>
              </a:rPr>
              <a:t>Генерал армии</a:t>
            </a:r>
            <a:r>
              <a:rPr lang="ru-RU" dirty="0" smtClean="0"/>
              <a:t> (7 мая 2003)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>
            <a:normAutofit fontScale="40000" lnSpcReduction="20000"/>
          </a:bodyPr>
          <a:lstStyle/>
          <a:p>
            <a:endParaRPr lang="ru-RU" sz="7300" b="1" dirty="0" smtClean="0"/>
          </a:p>
          <a:p>
            <a:r>
              <a:rPr lang="ru-RU" sz="8400" b="1" dirty="0" smtClean="0"/>
              <a:t>             </a:t>
            </a:r>
            <a:endParaRPr lang="ru-RU" sz="8400" b="1" dirty="0" smtClean="0">
              <a:solidFill>
                <a:srgbClr val="C00000"/>
              </a:solidFill>
            </a:endParaRPr>
          </a:p>
          <a:p>
            <a:r>
              <a:rPr lang="ru-RU" sz="8400" b="1" dirty="0" smtClean="0">
                <a:solidFill>
                  <a:srgbClr val="C00000"/>
                </a:solidFill>
              </a:rPr>
              <a:t>               Награды</a:t>
            </a:r>
            <a:r>
              <a:rPr lang="ru-RU" sz="8400" dirty="0" smtClean="0">
                <a:solidFill>
                  <a:srgbClr val="C00000"/>
                </a:solidFill>
              </a:rPr>
              <a:t> </a:t>
            </a:r>
            <a:endParaRPr lang="ru-RU" sz="11400" b="1" dirty="0" smtClean="0">
              <a:solidFill>
                <a:srgbClr val="C00000"/>
              </a:solidFill>
            </a:endParaRPr>
          </a:p>
          <a:p>
            <a:r>
              <a:rPr lang="ru-RU" sz="7300" b="1" dirty="0" smtClean="0">
                <a:solidFill>
                  <a:srgbClr val="FF0000"/>
                </a:solidFill>
              </a:rPr>
              <a:t>Государственные награды России</a:t>
            </a:r>
            <a:endParaRPr lang="ru-RU" sz="7300" dirty="0" smtClean="0">
              <a:solidFill>
                <a:srgbClr val="FF0000"/>
              </a:solidFill>
            </a:endParaRPr>
          </a:p>
          <a:p>
            <a:pPr lvl="0"/>
            <a:r>
              <a:rPr lang="ru-RU" dirty="0" smtClean="0">
                <a:hlinkClick r:id="rId2" tooltip="Герой Российской Федерации"/>
              </a:rPr>
              <a:t>Герой Российской Федерации</a:t>
            </a:r>
            <a:r>
              <a:rPr lang="ru-RU" dirty="0" smtClean="0"/>
              <a:t> — </a:t>
            </a:r>
            <a:r>
              <a:rPr lang="ru-RU" i="1" dirty="0" smtClean="0"/>
              <a:t>за мужество и героизм, проявленные при исполнении воинского долга в экстремальных ситуациях</a:t>
            </a:r>
            <a:r>
              <a:rPr lang="ru-RU" dirty="0" smtClean="0"/>
              <a:t> (</a:t>
            </a:r>
            <a:r>
              <a:rPr lang="ru-RU" dirty="0" smtClean="0">
                <a:hlinkClick r:id="rId3" tooltip="20 сентября"/>
              </a:rPr>
              <a:t>20 сентября</a:t>
            </a:r>
            <a:r>
              <a:rPr lang="ru-RU" dirty="0" smtClean="0"/>
              <a:t> </a:t>
            </a:r>
            <a:r>
              <a:rPr lang="ru-RU" dirty="0" smtClean="0">
                <a:hlinkClick r:id="rId4" tooltip="1999 год"/>
              </a:rPr>
              <a:t>1999 года</a:t>
            </a:r>
            <a:r>
              <a:rPr lang="ru-RU" dirty="0" smtClean="0"/>
              <a:t>)</a:t>
            </a:r>
            <a:r>
              <a:rPr lang="ru-RU" baseline="30000" dirty="0" smtClean="0">
                <a:hlinkClick r:id="rId5"/>
              </a:rPr>
              <a:t>[18]</a:t>
            </a:r>
            <a:endParaRPr lang="ru-RU" dirty="0" smtClean="0"/>
          </a:p>
          <a:p>
            <a:pPr lvl="0"/>
            <a:r>
              <a:rPr lang="ru-RU" dirty="0" smtClean="0">
                <a:hlinkClick r:id="rId6" tooltip="Орден "/>
              </a:rPr>
              <a:t>Орден «За заслуги перед Отечеством»</a:t>
            </a:r>
            <a:r>
              <a:rPr lang="ru-RU" dirty="0" smtClean="0"/>
              <a:t> II степени (</a:t>
            </a:r>
            <a:r>
              <a:rPr lang="ru-RU" dirty="0" smtClean="0">
                <a:hlinkClick r:id="rId7" tooltip="28 декабря"/>
              </a:rPr>
              <a:t>28 декабря</a:t>
            </a:r>
            <a:r>
              <a:rPr lang="ru-RU" dirty="0" smtClean="0"/>
              <a:t> </a:t>
            </a:r>
            <a:r>
              <a:rPr lang="ru-RU" dirty="0" smtClean="0">
                <a:hlinkClick r:id="rId8" tooltip="2010 год"/>
              </a:rPr>
              <a:t>2010 года</a:t>
            </a:r>
            <a:r>
              <a:rPr lang="ru-RU" dirty="0" smtClean="0"/>
              <a:t>) — </a:t>
            </a:r>
            <a:r>
              <a:rPr lang="ru-RU" i="1" dirty="0" smtClean="0"/>
              <a:t>за заслуги перед государством и многолетний добросовестный труд</a:t>
            </a:r>
            <a:r>
              <a:rPr lang="ru-RU" baseline="30000" dirty="0" smtClean="0">
                <a:hlinkClick r:id="rId9"/>
              </a:rPr>
              <a:t>[19]</a:t>
            </a:r>
            <a:endParaRPr lang="ru-RU" dirty="0" smtClean="0"/>
          </a:p>
          <a:p>
            <a:pPr lvl="0"/>
            <a:r>
              <a:rPr lang="ru-RU" dirty="0" smtClean="0">
                <a:hlinkClick r:id="rId6" tooltip="Орден "/>
              </a:rPr>
              <a:t>Орден «За заслуги перед Отечеством»</a:t>
            </a:r>
            <a:r>
              <a:rPr lang="ru-RU" dirty="0" smtClean="0"/>
              <a:t> III степени (</a:t>
            </a:r>
            <a:r>
              <a:rPr lang="ru-RU" dirty="0" smtClean="0">
                <a:hlinkClick r:id="rId10" tooltip="21 мая"/>
              </a:rPr>
              <a:t>21 мая</a:t>
            </a:r>
            <a:r>
              <a:rPr lang="ru-RU" dirty="0" smtClean="0"/>
              <a:t> </a:t>
            </a:r>
            <a:r>
              <a:rPr lang="ru-RU" dirty="0" smtClean="0">
                <a:hlinkClick r:id="rId11" tooltip="2005 год"/>
              </a:rPr>
              <a:t>2005 года</a:t>
            </a:r>
            <a:r>
              <a:rPr lang="ru-RU" dirty="0" smtClean="0"/>
              <a:t>) — </a:t>
            </a:r>
            <a:r>
              <a:rPr lang="ru-RU" i="1" dirty="0" smtClean="0"/>
              <a:t>за большой вклад в укрепление гражданской обороны и заслуги в предотвращении и ликвидации последствий стихийных бедствий</a:t>
            </a:r>
            <a:r>
              <a:rPr lang="ru-RU" baseline="30000" dirty="0" smtClean="0">
                <a:hlinkClick r:id="rId12"/>
              </a:rPr>
              <a:t>[20]</a:t>
            </a:r>
            <a:r>
              <a:rPr lang="ru-RU" baseline="30000" dirty="0" smtClean="0">
                <a:hlinkClick r:id="rId13"/>
              </a:rPr>
              <a:t>[21]</a:t>
            </a:r>
            <a:endParaRPr lang="ru-RU" dirty="0" smtClean="0"/>
          </a:p>
          <a:p>
            <a:pPr lvl="0"/>
            <a:r>
              <a:rPr lang="ru-RU" dirty="0" smtClean="0">
                <a:hlinkClick r:id="rId14" tooltip="Орден Почёта (Россия)"/>
              </a:rPr>
              <a:t>Орден Почёта</a:t>
            </a:r>
            <a:r>
              <a:rPr lang="ru-RU" dirty="0" smtClean="0"/>
              <a:t> (</a:t>
            </a:r>
            <a:r>
              <a:rPr lang="ru-RU" dirty="0" smtClean="0">
                <a:hlinkClick r:id="rId15" tooltip="2009 год"/>
              </a:rPr>
              <a:t>2009 год</a:t>
            </a:r>
            <a:r>
              <a:rPr lang="ru-RU" dirty="0" smtClean="0"/>
              <a:t>) — </a:t>
            </a:r>
            <a:r>
              <a:rPr lang="ru-RU" i="1" dirty="0" smtClean="0"/>
              <a:t>за заслуги перед государством и большой вклад в совершенствование системы обеспечения безопасности Российской Федерации в области гражданской обороны, защиты населения и территорий от чрезвычайных ситуаций</a:t>
            </a:r>
            <a:r>
              <a:rPr lang="ru-RU" baseline="30000" dirty="0" smtClean="0">
                <a:hlinkClick r:id="rId16"/>
              </a:rPr>
              <a:t>[22]</a:t>
            </a:r>
            <a:endParaRPr lang="ru-RU" dirty="0" smtClean="0"/>
          </a:p>
          <a:p>
            <a:pPr lvl="0"/>
            <a:r>
              <a:rPr lang="ru-RU" dirty="0" smtClean="0">
                <a:hlinkClick r:id="rId17" tooltip="Орден "/>
              </a:rPr>
              <a:t>Орден «За личное мужество»</a:t>
            </a:r>
            <a:r>
              <a:rPr lang="ru-RU" dirty="0" smtClean="0"/>
              <a:t> (</a:t>
            </a:r>
            <a:r>
              <a:rPr lang="ru-RU" dirty="0" smtClean="0">
                <a:hlinkClick r:id="rId18" tooltip="Февраль"/>
              </a:rPr>
              <a:t>февраль</a:t>
            </a:r>
            <a:r>
              <a:rPr lang="ru-RU" dirty="0" smtClean="0"/>
              <a:t> </a:t>
            </a:r>
            <a:r>
              <a:rPr lang="ru-RU" dirty="0" smtClean="0">
                <a:hlinkClick r:id="rId19" tooltip="1994 год"/>
              </a:rPr>
              <a:t>1994 года</a:t>
            </a:r>
            <a:r>
              <a:rPr lang="ru-RU" dirty="0" smtClean="0"/>
              <a:t>)</a:t>
            </a:r>
          </a:p>
          <a:p>
            <a:pPr lvl="0"/>
            <a:r>
              <a:rPr lang="ru-RU" dirty="0" smtClean="0">
                <a:hlinkClick r:id="rId20" tooltip="Медаль "/>
              </a:rPr>
              <a:t>Медаль «Защитнику свободной России»</a:t>
            </a:r>
            <a:r>
              <a:rPr lang="ru-RU" dirty="0" smtClean="0"/>
              <a:t> (</a:t>
            </a:r>
            <a:r>
              <a:rPr lang="ru-RU" dirty="0" smtClean="0">
                <a:hlinkClick r:id="rId21" tooltip="Март"/>
              </a:rPr>
              <a:t>март</a:t>
            </a:r>
            <a:r>
              <a:rPr lang="ru-RU" dirty="0" smtClean="0"/>
              <a:t> </a:t>
            </a:r>
            <a:r>
              <a:rPr lang="ru-RU" dirty="0" smtClean="0">
                <a:hlinkClick r:id="rId22" tooltip="1993 год"/>
              </a:rPr>
              <a:t>1993 года</a:t>
            </a:r>
            <a:r>
              <a:rPr lang="ru-RU" dirty="0" smtClean="0"/>
              <a:t>)</a:t>
            </a:r>
          </a:p>
          <a:p>
            <a:r>
              <a:rPr lang="ru-RU" dirty="0" smtClean="0"/>
              <a:t>Медаль «60 лет Победы в Великой Отечественной войне»</a:t>
            </a:r>
          </a:p>
          <a:p>
            <a:pPr lvl="0"/>
            <a:r>
              <a:rPr lang="ru-RU" dirty="0" smtClean="0">
                <a:hlinkClick r:id="rId23" tooltip="Медаль "/>
              </a:rPr>
              <a:t>Медаль «В память 850-летия Москвы»</a:t>
            </a:r>
            <a:endParaRPr lang="ru-RU" dirty="0" smtClean="0"/>
          </a:p>
          <a:p>
            <a:pPr lvl="0"/>
            <a:r>
              <a:rPr lang="ru-RU" dirty="0" smtClean="0">
                <a:hlinkClick r:id="rId24" tooltip="Медаль "/>
              </a:rPr>
              <a:t>Медаль «В память 300-летия Санкт-Петербурга»</a:t>
            </a:r>
            <a:r>
              <a:rPr lang="ru-RU" dirty="0" smtClean="0"/>
              <a:t> (</a:t>
            </a:r>
            <a:r>
              <a:rPr lang="ru-RU" dirty="0" smtClean="0">
                <a:hlinkClick r:id="rId25" tooltip="2003 год"/>
              </a:rPr>
              <a:t>2003 год</a:t>
            </a:r>
            <a:r>
              <a:rPr lang="ru-RU" dirty="0" smtClean="0"/>
              <a:t>)</a:t>
            </a:r>
          </a:p>
          <a:p>
            <a:pPr lvl="0"/>
            <a:r>
              <a:rPr lang="ru-RU" dirty="0" smtClean="0"/>
              <a:t>Почётное звание «</a:t>
            </a:r>
            <a:r>
              <a:rPr lang="ru-RU" dirty="0" smtClean="0">
                <a:hlinkClick r:id="rId26" tooltip="Заслуженный спасатель Российской Федерации"/>
              </a:rPr>
              <a:t>Заслуженный спасатель Российской Федерации</a:t>
            </a:r>
            <a:r>
              <a:rPr lang="ru-RU" dirty="0" smtClean="0"/>
              <a:t>» (</a:t>
            </a:r>
            <a:r>
              <a:rPr lang="ru-RU" dirty="0" smtClean="0">
                <a:hlinkClick r:id="rId27" tooltip="18 мая"/>
              </a:rPr>
              <a:t>18 мая</a:t>
            </a:r>
            <a:r>
              <a:rPr lang="ru-RU" dirty="0" smtClean="0"/>
              <a:t> </a:t>
            </a:r>
            <a:r>
              <a:rPr lang="ru-RU" dirty="0" smtClean="0">
                <a:hlinkClick r:id="rId28" tooltip="2000 год"/>
              </a:rPr>
              <a:t>2000 года</a:t>
            </a:r>
            <a:r>
              <a:rPr lang="ru-RU" dirty="0" smtClean="0"/>
              <a:t>) — </a:t>
            </a:r>
            <a:r>
              <a:rPr lang="ru-RU" i="1" dirty="0" smtClean="0"/>
              <a:t>за заслуги в предотвращении и ликвидации последствий аварий, катастроф и стихийных бедствий</a:t>
            </a:r>
            <a:r>
              <a:rPr lang="ru-RU" baseline="30000" dirty="0" smtClean="0">
                <a:hlinkClick r:id="rId29"/>
              </a:rPr>
              <a:t>[23]</a:t>
            </a:r>
            <a:endParaRPr lang="ru-RU" dirty="0" smtClean="0"/>
          </a:p>
          <a:p>
            <a:pPr lvl="0"/>
            <a:r>
              <a:rPr lang="ru-RU" dirty="0" smtClean="0">
                <a:hlinkClick r:id="rId30" tooltip="Медаль "/>
              </a:rPr>
              <a:t>Медаль «В память 1000-летия Казани»</a:t>
            </a:r>
            <a:r>
              <a:rPr lang="ru-RU" dirty="0" smtClean="0"/>
              <a:t> (</a:t>
            </a:r>
            <a:r>
              <a:rPr lang="ru-RU" dirty="0" smtClean="0">
                <a:hlinkClick r:id="rId31" tooltip="Август"/>
              </a:rPr>
              <a:t>август</a:t>
            </a:r>
            <a:r>
              <a:rPr lang="ru-RU" dirty="0" smtClean="0"/>
              <a:t> </a:t>
            </a:r>
            <a:r>
              <a:rPr lang="ru-RU" dirty="0" smtClean="0">
                <a:hlinkClick r:id="rId11" tooltip="2005 год"/>
              </a:rPr>
              <a:t>2005 года</a:t>
            </a:r>
            <a:r>
              <a:rPr lang="ru-RU" dirty="0" smtClean="0"/>
              <a:t>)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Задачи</a:t>
            </a:r>
            <a:r>
              <a:rPr lang="ru-RU" dirty="0" smtClean="0"/>
              <a:t>:</a:t>
            </a:r>
          </a:p>
          <a:p>
            <a:r>
              <a:rPr lang="ru-RU" dirty="0" smtClean="0">
                <a:solidFill>
                  <a:srgbClr val="00B050"/>
                </a:solidFill>
              </a:rPr>
              <a:t>Способствовать формированию потребности знать историю своей родины, своего края;</a:t>
            </a:r>
          </a:p>
          <a:p>
            <a:r>
              <a:rPr lang="ru-RU" dirty="0" smtClean="0">
                <a:solidFill>
                  <a:srgbClr val="00B050"/>
                </a:solidFill>
              </a:rPr>
              <a:t>Воспитывать уважительное отношение к людям, чьё служение отечеству- пример мужества и  доблести;</a:t>
            </a:r>
          </a:p>
          <a:p>
            <a:r>
              <a:rPr lang="ru-RU" dirty="0" smtClean="0">
                <a:solidFill>
                  <a:srgbClr val="00B050"/>
                </a:solidFill>
              </a:rPr>
              <a:t>Развивать познавательный интерес, потребность быть достойным славы отцов и дедов.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>
            <a:normAutofit fontScale="55000" lnSpcReduction="20000"/>
          </a:bodyPr>
          <a:lstStyle/>
          <a:p>
            <a:endParaRPr lang="ru-RU" sz="4500" b="1" dirty="0" smtClean="0"/>
          </a:p>
          <a:p>
            <a:endParaRPr lang="ru-RU" sz="4500" b="1" dirty="0" smtClean="0"/>
          </a:p>
          <a:p>
            <a:endParaRPr lang="ru-RU" sz="4500" b="1" dirty="0" smtClean="0">
              <a:solidFill>
                <a:srgbClr val="FF0000"/>
              </a:solidFill>
            </a:endParaRPr>
          </a:p>
          <a:p>
            <a:r>
              <a:rPr lang="ru-RU" sz="4500" b="1" dirty="0" smtClean="0">
                <a:solidFill>
                  <a:srgbClr val="FF0000"/>
                </a:solidFill>
              </a:rPr>
              <a:t>Поощрения Президента и Правительства России</a:t>
            </a:r>
            <a:endParaRPr lang="ru-RU" sz="4500" dirty="0" smtClean="0">
              <a:solidFill>
                <a:srgbClr val="FF0000"/>
              </a:solidFill>
            </a:endParaRPr>
          </a:p>
          <a:p>
            <a:pPr lvl="0"/>
            <a:r>
              <a:rPr lang="ru-RU" dirty="0" smtClean="0"/>
              <a:t>Благодарность Президента Российской Федерации (1993)</a:t>
            </a:r>
          </a:p>
          <a:p>
            <a:pPr lvl="0"/>
            <a:r>
              <a:rPr lang="ru-RU" dirty="0" smtClean="0"/>
              <a:t>Благодарность Президента Российской Федерации (</a:t>
            </a:r>
            <a:r>
              <a:rPr lang="ru-RU" dirty="0" smtClean="0">
                <a:hlinkClick r:id="rId2" tooltip="17 июля"/>
              </a:rPr>
              <a:t>17 июля</a:t>
            </a:r>
            <a:r>
              <a:rPr lang="ru-RU" dirty="0" smtClean="0"/>
              <a:t> </a:t>
            </a:r>
            <a:r>
              <a:rPr lang="ru-RU" dirty="0" smtClean="0">
                <a:hlinkClick r:id="rId3" tooltip="1996"/>
              </a:rPr>
              <a:t>1996</a:t>
            </a:r>
            <a:r>
              <a:rPr lang="ru-RU" dirty="0" smtClean="0"/>
              <a:t>) — </a:t>
            </a:r>
            <a:r>
              <a:rPr lang="ru-RU" i="1" dirty="0" smtClean="0"/>
              <a:t>за активное участие в организации и проведении выборной кампании Президента Российской Федерации в 1996 году</a:t>
            </a:r>
            <a:r>
              <a:rPr lang="ru-RU" baseline="30000" dirty="0" smtClean="0">
                <a:hlinkClick r:id="rId4"/>
              </a:rPr>
              <a:t>[24]</a:t>
            </a:r>
            <a:endParaRPr lang="ru-RU" dirty="0" smtClean="0"/>
          </a:p>
          <a:p>
            <a:pPr lvl="0"/>
            <a:r>
              <a:rPr lang="ru-RU" dirty="0" smtClean="0"/>
              <a:t>Благодарность Президента Российской Федерации (</a:t>
            </a:r>
            <a:r>
              <a:rPr lang="ru-RU" dirty="0" smtClean="0">
                <a:hlinkClick r:id="rId5" tooltip="22 февраля"/>
              </a:rPr>
              <a:t>22 февраля</a:t>
            </a:r>
            <a:r>
              <a:rPr lang="ru-RU" dirty="0" smtClean="0"/>
              <a:t> </a:t>
            </a:r>
            <a:r>
              <a:rPr lang="ru-RU" dirty="0" smtClean="0">
                <a:hlinkClick r:id="rId6" tooltip="1999"/>
              </a:rPr>
              <a:t>1999</a:t>
            </a:r>
            <a:r>
              <a:rPr lang="ru-RU" dirty="0" smtClean="0"/>
              <a:t>) — </a:t>
            </a:r>
            <a:r>
              <a:rPr lang="ru-RU" i="1" dirty="0" smtClean="0"/>
              <a:t>за большой вклад в укрепление обороноспособности страны и в связи с Днём защитников Отечества</a:t>
            </a:r>
            <a:r>
              <a:rPr lang="ru-RU" baseline="30000" dirty="0" smtClean="0">
                <a:hlinkClick r:id="rId7"/>
              </a:rPr>
              <a:t>[25]</a:t>
            </a:r>
            <a:endParaRPr lang="ru-RU" dirty="0" smtClean="0"/>
          </a:p>
          <a:p>
            <a:pPr lvl="0"/>
            <a:r>
              <a:rPr lang="ru-RU" dirty="0" smtClean="0"/>
              <a:t>Благодарность Президента Российской Федерации (</a:t>
            </a:r>
            <a:r>
              <a:rPr lang="ru-RU" dirty="0" smtClean="0">
                <a:hlinkClick r:id="rId8" tooltip="30 июля"/>
              </a:rPr>
              <a:t>30 июля</a:t>
            </a:r>
            <a:r>
              <a:rPr lang="ru-RU" dirty="0" smtClean="0"/>
              <a:t> </a:t>
            </a:r>
            <a:r>
              <a:rPr lang="ru-RU" dirty="0" smtClean="0">
                <a:hlinkClick r:id="rId6" tooltip="1999"/>
              </a:rPr>
              <a:t>1999</a:t>
            </a:r>
            <a:r>
              <a:rPr lang="ru-RU" dirty="0" smtClean="0"/>
              <a:t>) — </a:t>
            </a:r>
            <a:r>
              <a:rPr lang="ru-RU" i="1" dirty="0" smtClean="0"/>
              <a:t>за активное участие в реализации плана политического урегулирования конфликта между Союзной Республикой Югославией и НАТО и оказании гуманитарной помощи населению Союзной Республики Югославии</a:t>
            </a:r>
            <a:r>
              <a:rPr lang="ru-RU" baseline="30000" dirty="0" smtClean="0">
                <a:hlinkClick r:id="rId9"/>
              </a:rPr>
              <a:t>[]</a:t>
            </a:r>
            <a:endParaRPr lang="ru-RU" dirty="0" smtClean="0"/>
          </a:p>
          <a:p>
            <a:pPr lvl="0"/>
            <a:r>
              <a:rPr lang="ru-RU" dirty="0" smtClean="0">
                <a:hlinkClick r:id="rId10" tooltip="Почётная грамота Правительства Российской Федерации"/>
              </a:rPr>
              <a:t>Почётная грамота Правительства Российской Федерации</a:t>
            </a:r>
            <a:r>
              <a:rPr lang="ru-RU" dirty="0" smtClean="0"/>
              <a:t> (</a:t>
            </a:r>
            <a:r>
              <a:rPr lang="ru-RU" dirty="0" smtClean="0">
                <a:hlinkClick r:id="rId11" tooltip="16 апреля"/>
              </a:rPr>
              <a:t>16 апреля</a:t>
            </a:r>
            <a:r>
              <a:rPr lang="ru-RU" dirty="0" smtClean="0"/>
              <a:t> </a:t>
            </a:r>
            <a:r>
              <a:rPr lang="ru-RU" dirty="0" smtClean="0">
                <a:hlinkClick r:id="rId12" tooltip="2000"/>
              </a:rPr>
              <a:t>2000</a:t>
            </a:r>
            <a:r>
              <a:rPr lang="ru-RU" dirty="0" smtClean="0"/>
              <a:t>) — </a:t>
            </a:r>
            <a:r>
              <a:rPr lang="ru-RU" i="1" dirty="0" smtClean="0"/>
              <a:t>за заслуги перед государством и многолетний безупречный труд</a:t>
            </a:r>
            <a:r>
              <a:rPr lang="ru-RU" baseline="30000" dirty="0" smtClean="0">
                <a:hlinkClick r:id="rId13"/>
              </a:rPr>
              <a:t>[27]</a:t>
            </a:r>
            <a:endParaRPr lang="ru-RU" dirty="0" smtClean="0"/>
          </a:p>
          <a:p>
            <a:pPr lvl="0"/>
            <a:r>
              <a:rPr lang="ru-RU" dirty="0" smtClean="0"/>
              <a:t>Благодарность Правительства России (</a:t>
            </a:r>
            <a:r>
              <a:rPr lang="ru-RU" dirty="0" smtClean="0">
                <a:hlinkClick r:id="rId14" tooltip="21 мая"/>
              </a:rPr>
              <a:t>21 мая</a:t>
            </a:r>
            <a:r>
              <a:rPr lang="ru-RU" dirty="0" smtClean="0"/>
              <a:t> </a:t>
            </a:r>
            <a:r>
              <a:rPr lang="ru-RU" dirty="0" smtClean="0">
                <a:hlinkClick r:id="rId15" tooltip="2005"/>
              </a:rPr>
              <a:t>2005</a:t>
            </a:r>
            <a:r>
              <a:rPr lang="ru-RU" dirty="0" smtClean="0"/>
              <a:t>) — </a:t>
            </a:r>
            <a:r>
              <a:rPr lang="ru-RU" i="1" dirty="0" smtClean="0"/>
              <a:t>за заслуги в совершенствовании гражданской обороны и личный вклад в дело защиты населения от последствий стихийных бедствий, катастроф и оказания помощи пострадавшим</a:t>
            </a:r>
            <a:r>
              <a:rPr lang="ru-RU" baseline="30000" dirty="0" smtClean="0">
                <a:hlinkClick r:id="rId16"/>
              </a:rPr>
              <a:t>[28]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/>
          <a:lstStyle/>
          <a:p>
            <a:endParaRPr lang="ru-RU" sz="4400" b="1" dirty="0" smtClean="0"/>
          </a:p>
          <a:p>
            <a:r>
              <a:rPr lang="ru-RU" sz="4400" b="1" dirty="0" smtClean="0">
                <a:solidFill>
                  <a:srgbClr val="FF0000"/>
                </a:solidFill>
              </a:rPr>
              <a:t>Наградное и именное оружие</a:t>
            </a:r>
            <a:endParaRPr lang="ru-RU" sz="4400" dirty="0" smtClean="0">
              <a:solidFill>
                <a:srgbClr val="FF0000"/>
              </a:solidFill>
            </a:endParaRPr>
          </a:p>
          <a:p>
            <a:pPr lvl="0"/>
            <a:endParaRPr lang="ru-RU" dirty="0" smtClean="0">
              <a:hlinkClick r:id="rId2" tooltip="Калибр"/>
            </a:endParaRPr>
          </a:p>
          <a:p>
            <a:pPr lvl="0"/>
            <a:endParaRPr lang="ru-RU" dirty="0" smtClean="0">
              <a:hlinkClick r:id="rId2" tooltip="Калибр"/>
            </a:endParaRPr>
          </a:p>
          <a:p>
            <a:pPr lvl="0"/>
            <a:r>
              <a:rPr lang="ru-RU" dirty="0" smtClean="0">
                <a:hlinkClick r:id="rId2" tooltip="Калибр"/>
              </a:rPr>
              <a:t>9-мм</a:t>
            </a:r>
            <a:r>
              <a:rPr lang="ru-RU" u="sng" dirty="0" smtClean="0"/>
              <a:t>пистолет Ярыгина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>
            <a:normAutofit fontScale="70000" lnSpcReduction="20000"/>
          </a:bodyPr>
          <a:lstStyle/>
          <a:p>
            <a:endParaRPr lang="ru-RU" sz="4100" b="1" dirty="0" smtClean="0"/>
          </a:p>
          <a:p>
            <a:endParaRPr lang="ru-RU" sz="4100" b="1" dirty="0" smtClean="0">
              <a:solidFill>
                <a:srgbClr val="FF0000"/>
              </a:solidFill>
            </a:endParaRPr>
          </a:p>
          <a:p>
            <a:r>
              <a:rPr lang="ru-RU" sz="4100" b="1" dirty="0" smtClean="0">
                <a:solidFill>
                  <a:srgbClr val="FF0000"/>
                </a:solidFill>
              </a:rPr>
              <a:t>Награды субъектов Российской Федерации</a:t>
            </a:r>
            <a:endParaRPr lang="ru-RU" sz="4100" dirty="0" smtClean="0">
              <a:solidFill>
                <a:srgbClr val="FF0000"/>
              </a:solidFill>
            </a:endParaRPr>
          </a:p>
          <a:p>
            <a:pPr lvl="0"/>
            <a:endParaRPr lang="ru-RU" dirty="0" smtClean="0">
              <a:hlinkClick r:id="rId2" tooltip="Орден "/>
            </a:endParaRPr>
          </a:p>
          <a:p>
            <a:pPr lvl="0"/>
            <a:r>
              <a:rPr lang="ru-RU" dirty="0" smtClean="0">
                <a:hlinkClick r:id="rId2" tooltip="Орден "/>
              </a:rPr>
              <a:t>Орден «За заслуги перед Алтайским краем»</a:t>
            </a:r>
            <a:r>
              <a:rPr lang="ru-RU" dirty="0" smtClean="0"/>
              <a:t> 1 степени (</a:t>
            </a:r>
            <a:r>
              <a:rPr lang="ru-RU" dirty="0" smtClean="0">
                <a:hlinkClick r:id="rId3" tooltip="Алтайский край"/>
              </a:rPr>
              <a:t>Алтайский край</a:t>
            </a:r>
            <a:r>
              <a:rPr lang="ru-RU" dirty="0" smtClean="0"/>
              <a:t>, </a:t>
            </a:r>
            <a:r>
              <a:rPr lang="ru-RU" dirty="0" smtClean="0">
                <a:hlinkClick r:id="rId4" tooltip="2011 год"/>
              </a:rPr>
              <a:t>2011 год</a:t>
            </a:r>
            <a:r>
              <a:rPr lang="ru-RU" dirty="0" smtClean="0"/>
              <a:t>) — </a:t>
            </a:r>
            <a:r>
              <a:rPr lang="ru-RU" i="1" dirty="0" smtClean="0"/>
              <a:t>за оказание практической помощи в деле предотвращения и ликвидации стихийных бедствий</a:t>
            </a:r>
            <a:r>
              <a:rPr lang="ru-RU" baseline="30000" dirty="0" smtClean="0">
                <a:hlinkClick r:id="rId5"/>
              </a:rPr>
              <a:t>[31]</a:t>
            </a:r>
            <a:endParaRPr lang="ru-RU" dirty="0" smtClean="0"/>
          </a:p>
          <a:p>
            <a:pPr lvl="0"/>
            <a:r>
              <a:rPr lang="ru-RU" dirty="0" smtClean="0"/>
              <a:t>Орден «За заслуги» (</a:t>
            </a:r>
            <a:r>
              <a:rPr lang="ru-RU" dirty="0" smtClean="0">
                <a:hlinkClick r:id="rId6" tooltip="Ингушетия"/>
              </a:rPr>
              <a:t>Ингушетия</a:t>
            </a:r>
            <a:r>
              <a:rPr lang="ru-RU" dirty="0" smtClean="0"/>
              <a:t>,</a:t>
            </a:r>
            <a:r>
              <a:rPr lang="ru-RU" dirty="0" smtClean="0">
                <a:hlinkClick r:id="rId7" tooltip="2007"/>
              </a:rPr>
              <a:t>2007</a:t>
            </a:r>
            <a:r>
              <a:rPr lang="ru-RU" dirty="0" smtClean="0"/>
              <a:t>)</a:t>
            </a:r>
            <a:r>
              <a:rPr lang="ru-RU" baseline="30000" dirty="0" smtClean="0">
                <a:hlinkClick r:id="rId8"/>
              </a:rPr>
              <a:t>[32]</a:t>
            </a:r>
            <a:endParaRPr lang="ru-RU" dirty="0" smtClean="0"/>
          </a:p>
          <a:p>
            <a:pPr lvl="0"/>
            <a:r>
              <a:rPr lang="ru-RU" dirty="0" smtClean="0"/>
              <a:t>Медаль «Знак Почёта» (</a:t>
            </a:r>
            <a:r>
              <a:rPr lang="ru-RU" dirty="0" smtClean="0">
                <a:hlinkClick r:id="rId9" tooltip="Республика Северная Осетия - Алания"/>
              </a:rPr>
              <a:t>Республика Северная Осетия - Алания</a:t>
            </a:r>
            <a:r>
              <a:rPr lang="ru-RU" dirty="0" smtClean="0"/>
              <a:t>, 2005)</a:t>
            </a:r>
            <a:r>
              <a:rPr lang="ru-RU" baseline="30000" dirty="0" smtClean="0">
                <a:hlinkClick r:id="rId10"/>
              </a:rPr>
              <a:t>[33]</a:t>
            </a:r>
            <a:endParaRPr lang="ru-RU" dirty="0" smtClean="0"/>
          </a:p>
          <a:p>
            <a:pPr lvl="0"/>
            <a:r>
              <a:rPr lang="ru-RU" dirty="0" smtClean="0">
                <a:hlinkClick r:id="rId11" tooltip="Медаль "/>
              </a:rPr>
              <a:t>Медаль «За заслуги перед Ставропольским краем»</a:t>
            </a:r>
            <a:r>
              <a:rPr lang="ru-RU" dirty="0" smtClean="0"/>
              <a:t> (январь </a:t>
            </a:r>
            <a:r>
              <a:rPr lang="ru-RU" dirty="0" smtClean="0">
                <a:hlinkClick r:id="rId12" tooltip="2003"/>
              </a:rPr>
              <a:t>2003</a:t>
            </a:r>
            <a:r>
              <a:rPr lang="ru-RU" dirty="0" smtClean="0"/>
              <a:t>)</a:t>
            </a:r>
            <a:r>
              <a:rPr lang="ru-RU" baseline="30000" dirty="0" smtClean="0">
                <a:hlinkClick r:id="rId13"/>
              </a:rPr>
              <a:t>[34]</a:t>
            </a:r>
            <a:endParaRPr lang="ru-RU" dirty="0" smtClean="0"/>
          </a:p>
          <a:p>
            <a:pPr lvl="0"/>
            <a:r>
              <a:rPr lang="ru-RU" dirty="0" smtClean="0">
                <a:hlinkClick r:id="rId14" tooltip="Почётный гражданин Кемеровской области"/>
              </a:rPr>
              <a:t>Почётный гражданин Кемеровской области</a:t>
            </a:r>
            <a:r>
              <a:rPr lang="ru-RU" dirty="0" smtClean="0"/>
              <a:t> (2005)</a:t>
            </a:r>
            <a:r>
              <a:rPr lang="ru-RU" baseline="30000" dirty="0" smtClean="0">
                <a:hlinkClick r:id="rId15"/>
              </a:rPr>
              <a:t>[35]</a:t>
            </a:r>
            <a:endParaRPr lang="ru-RU" dirty="0" smtClean="0"/>
          </a:p>
          <a:p>
            <a:pPr lvl="0"/>
            <a:r>
              <a:rPr lang="ru-RU" dirty="0" smtClean="0">
                <a:hlinkClick r:id="rId16" tooltip="Знак отличия "/>
              </a:rPr>
              <a:t>Знак отличия «За заслуги перед Московской областью»</a:t>
            </a:r>
            <a:r>
              <a:rPr lang="ru-RU" dirty="0" smtClean="0"/>
              <a:t> (</a:t>
            </a:r>
            <a:r>
              <a:rPr lang="ru-RU" dirty="0" smtClean="0">
                <a:hlinkClick r:id="rId17" tooltip="24 декабря"/>
              </a:rPr>
              <a:t>24 декабря</a:t>
            </a:r>
            <a:r>
              <a:rPr lang="ru-RU" dirty="0" smtClean="0"/>
              <a:t> </a:t>
            </a:r>
            <a:r>
              <a:rPr lang="ru-RU" dirty="0" smtClean="0">
                <a:hlinkClick r:id="rId18" tooltip="2007 год"/>
              </a:rPr>
              <a:t>2007 года</a:t>
            </a:r>
            <a:r>
              <a:rPr lang="ru-RU" dirty="0" smtClean="0"/>
              <a:t>)</a:t>
            </a:r>
            <a:r>
              <a:rPr lang="ru-RU" baseline="30000" dirty="0" smtClean="0">
                <a:hlinkClick r:id="rId19"/>
              </a:rPr>
              <a:t>[36]</a:t>
            </a:r>
            <a:endParaRPr lang="ru-RU" dirty="0" smtClean="0"/>
          </a:p>
          <a:p>
            <a:r>
              <a:rPr lang="ru-RU" dirty="0" smtClean="0">
                <a:hlinkClick r:id="rId20" tooltip="Почётные граждане Республики Саха (Якутия) (страница отсутствует)"/>
              </a:rPr>
              <a:t>Почётный гражданин Республики Саха (Якутия)</a:t>
            </a:r>
            <a:r>
              <a:rPr lang="ru-RU" dirty="0" smtClean="0"/>
              <a:t> (2001</a:t>
            </a:r>
            <a:endParaRPr lang="ru-RU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>
            <a:normAutofit fontScale="70000" lnSpcReduction="20000"/>
          </a:bodyPr>
          <a:lstStyle/>
          <a:p>
            <a:endParaRPr lang="ru-RU" sz="5600" b="1" dirty="0" smtClean="0"/>
          </a:p>
          <a:p>
            <a:endParaRPr lang="ru-RU" sz="5600" b="1" dirty="0" smtClean="0"/>
          </a:p>
          <a:p>
            <a:r>
              <a:rPr lang="ru-RU" sz="5600" b="1" dirty="0" smtClean="0">
                <a:solidFill>
                  <a:srgbClr val="FF0000"/>
                </a:solidFill>
              </a:rPr>
              <a:t>Ведомственные награды</a:t>
            </a:r>
            <a:endParaRPr lang="ru-RU" sz="5600" dirty="0" smtClean="0">
              <a:solidFill>
                <a:srgbClr val="FF0000"/>
              </a:solidFill>
            </a:endParaRPr>
          </a:p>
          <a:p>
            <a:pPr lvl="0"/>
            <a:r>
              <a:rPr lang="ru-RU" dirty="0" smtClean="0"/>
              <a:t>Три </a:t>
            </a:r>
            <a:r>
              <a:rPr lang="ru-RU" dirty="0" smtClean="0">
                <a:hlinkClick r:id="rId2" tooltip="Медаль "/>
              </a:rPr>
              <a:t>медали «За укрепление боевого содружества»</a:t>
            </a:r>
            <a:r>
              <a:rPr lang="ru-RU" dirty="0" smtClean="0"/>
              <a:t> (</a:t>
            </a:r>
            <a:r>
              <a:rPr lang="ru-RU" dirty="0" smtClean="0">
                <a:hlinkClick r:id="rId3" tooltip="Минобороны России"/>
              </a:rPr>
              <a:t>Минобороны России</a:t>
            </a:r>
            <a:r>
              <a:rPr lang="ru-RU" dirty="0" smtClean="0"/>
              <a:t>)</a:t>
            </a:r>
          </a:p>
          <a:p>
            <a:pPr lvl="0"/>
            <a:r>
              <a:rPr lang="ru-RU" dirty="0" smtClean="0">
                <a:hlinkClick r:id="rId4" tooltip="Медаль "/>
              </a:rPr>
              <a:t>Медаль «За усердие при выполнении задач инженерного обеспечения»</a:t>
            </a:r>
            <a:r>
              <a:rPr lang="ru-RU" dirty="0" smtClean="0"/>
              <a:t> (Минобороны России)</a:t>
            </a:r>
          </a:p>
          <a:p>
            <a:pPr lvl="0"/>
            <a:r>
              <a:rPr lang="ru-RU" dirty="0" smtClean="0">
                <a:hlinkClick r:id="rId5" tooltip="Медаль "/>
              </a:rPr>
              <a:t>Медаль «200 лет Министерству обороны»</a:t>
            </a:r>
            <a:r>
              <a:rPr lang="ru-RU" dirty="0" smtClean="0"/>
              <a:t> (Минобороны России)</a:t>
            </a:r>
          </a:p>
          <a:p>
            <a:pPr lvl="0"/>
            <a:r>
              <a:rPr lang="ru-RU" dirty="0" smtClean="0">
                <a:hlinkClick r:id="rId6" tooltip="Медаль "/>
              </a:rPr>
              <a:t>Медаль «200 лет МВД России»</a:t>
            </a:r>
            <a:r>
              <a:rPr lang="ru-RU" dirty="0" smtClean="0"/>
              <a:t> (</a:t>
            </a:r>
            <a:r>
              <a:rPr lang="ru-RU" dirty="0" smtClean="0">
                <a:hlinkClick r:id="rId7" tooltip="МВД России"/>
              </a:rPr>
              <a:t>МВД России</a:t>
            </a:r>
            <a:r>
              <a:rPr lang="ru-RU" dirty="0" smtClean="0"/>
              <a:t>)</a:t>
            </a:r>
          </a:p>
          <a:p>
            <a:pPr lvl="0"/>
            <a:r>
              <a:rPr lang="ru-RU" dirty="0" smtClean="0"/>
              <a:t>Почётный знак </a:t>
            </a:r>
            <a:r>
              <a:rPr lang="ru-RU" dirty="0" smtClean="0">
                <a:hlinkClick r:id="rId8" tooltip="Центральная избирательная комиссия Российской Федерации"/>
              </a:rPr>
              <a:t>Центральной избирательной комиссии Российской Федерации</a:t>
            </a:r>
            <a:r>
              <a:rPr lang="ru-RU" dirty="0" smtClean="0"/>
              <a:t> «За заслуги в организации выборов» (</a:t>
            </a:r>
            <a:r>
              <a:rPr lang="ru-RU" dirty="0" smtClean="0">
                <a:hlinkClick r:id="rId9" tooltip="9 апреля"/>
              </a:rPr>
              <a:t>9 апреля</a:t>
            </a:r>
            <a:r>
              <a:rPr lang="ru-RU" dirty="0" smtClean="0"/>
              <a:t> </a:t>
            </a:r>
            <a:r>
              <a:rPr lang="ru-RU" dirty="0" smtClean="0">
                <a:hlinkClick r:id="rId10" tooltip="2008 год"/>
              </a:rPr>
              <a:t>2008 года</a:t>
            </a:r>
            <a:r>
              <a:rPr lang="ru-RU" dirty="0" smtClean="0"/>
              <a:t>) — </a:t>
            </a:r>
            <a:r>
              <a:rPr lang="ru-RU" i="1" dirty="0" smtClean="0"/>
              <a:t>за активное содействие и существенную помощь в организации и проведении избирательных кампаний в Российской Федерации</a:t>
            </a:r>
            <a:r>
              <a:rPr lang="ru-RU" baseline="30000" dirty="0" smtClean="0">
                <a:hlinkClick r:id="rId11"/>
              </a:rPr>
              <a:t>[38]</a:t>
            </a:r>
            <a:endParaRPr lang="ru-RU" dirty="0" smtClean="0"/>
          </a:p>
          <a:p>
            <a:pPr lvl="0"/>
            <a:r>
              <a:rPr lang="ru-RU" dirty="0" smtClean="0">
                <a:hlinkClick r:id="rId12" tooltip="Медаль "/>
              </a:rPr>
              <a:t>Медаль «За безупречную службу»</a:t>
            </a:r>
            <a:r>
              <a:rPr lang="ru-RU" dirty="0" smtClean="0"/>
              <a:t> (</a:t>
            </a:r>
            <a:r>
              <a:rPr lang="ru-RU" dirty="0" smtClean="0">
                <a:hlinkClick r:id="rId13" tooltip="МЧС России"/>
              </a:rPr>
              <a:t>МЧС России</a:t>
            </a:r>
            <a:r>
              <a:rPr lang="ru-RU" dirty="0" smtClean="0"/>
              <a:t>)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endParaRPr lang="ru-RU" sz="5700" b="1" dirty="0" smtClean="0"/>
          </a:p>
          <a:p>
            <a:pPr>
              <a:buNone/>
            </a:pPr>
            <a:endParaRPr lang="ru-RU" sz="5700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5700" b="1" dirty="0" smtClean="0">
                <a:solidFill>
                  <a:srgbClr val="FF0000"/>
                </a:solidFill>
              </a:rPr>
              <a:t>Иностранные награды</a:t>
            </a:r>
            <a:endParaRPr lang="ru-RU" sz="5700" dirty="0" smtClean="0">
              <a:solidFill>
                <a:srgbClr val="FF0000"/>
              </a:solidFill>
            </a:endParaRPr>
          </a:p>
          <a:p>
            <a:pPr lvl="0"/>
            <a:r>
              <a:rPr lang="ru-RU" dirty="0" smtClean="0">
                <a:hlinkClick r:id="rId2" tooltip="Орден "/>
              </a:rPr>
              <a:t>Орден «</a:t>
            </a:r>
            <a:r>
              <a:rPr lang="ru-RU" dirty="0" err="1" smtClean="0">
                <a:hlinkClick r:id="rId2" tooltip="Орден "/>
              </a:rPr>
              <a:t>Данакер</a:t>
            </a:r>
            <a:r>
              <a:rPr lang="ru-RU" dirty="0" smtClean="0">
                <a:hlinkClick r:id="rId2" tooltip="Орден "/>
              </a:rPr>
              <a:t>»</a:t>
            </a:r>
            <a:r>
              <a:rPr lang="ru-RU" dirty="0" smtClean="0"/>
              <a:t> (</a:t>
            </a:r>
            <a:r>
              <a:rPr lang="ru-RU" dirty="0" smtClean="0">
                <a:hlinkClick r:id="rId3" tooltip="Киргизия"/>
              </a:rPr>
              <a:t>Киргизия</a:t>
            </a:r>
            <a:r>
              <a:rPr lang="ru-RU" dirty="0" smtClean="0"/>
              <a:t>, </a:t>
            </a:r>
            <a:r>
              <a:rPr lang="ru-RU" dirty="0" smtClean="0">
                <a:hlinkClick r:id="rId4" tooltip="21 мая"/>
              </a:rPr>
              <a:t>21 мая</a:t>
            </a:r>
            <a:r>
              <a:rPr lang="ru-RU" dirty="0" smtClean="0"/>
              <a:t> </a:t>
            </a:r>
            <a:r>
              <a:rPr lang="ru-RU" dirty="0" smtClean="0">
                <a:hlinkClick r:id="rId5" tooltip="2002 год"/>
              </a:rPr>
              <a:t>2002 года</a:t>
            </a:r>
            <a:r>
              <a:rPr lang="ru-RU" dirty="0" smtClean="0"/>
              <a:t>) — </a:t>
            </a:r>
            <a:r>
              <a:rPr lang="ru-RU" i="1" dirty="0" smtClean="0"/>
              <a:t>за большой вклад в укрепление дружбы и сотрудничества между Российской Федерацией и </a:t>
            </a:r>
            <a:r>
              <a:rPr lang="ru-RU" i="1" dirty="0" err="1" smtClean="0"/>
              <a:t>Кыргызской</a:t>
            </a:r>
            <a:r>
              <a:rPr lang="ru-RU" i="1" dirty="0" smtClean="0"/>
              <a:t> Республикой</a:t>
            </a:r>
            <a:r>
              <a:rPr lang="ru-RU" baseline="30000" dirty="0" smtClean="0">
                <a:hlinkClick r:id="rId6"/>
              </a:rPr>
              <a:t>[39]</a:t>
            </a:r>
            <a:endParaRPr lang="ru-RU" dirty="0" smtClean="0"/>
          </a:p>
          <a:p>
            <a:pPr lvl="0"/>
            <a:r>
              <a:rPr lang="ru-RU" dirty="0" smtClean="0">
                <a:hlinkClick r:id="rId7" tooltip="Медаль "/>
              </a:rPr>
              <a:t>Медаль «</a:t>
            </a:r>
            <a:r>
              <a:rPr lang="ru-RU" dirty="0" err="1" smtClean="0">
                <a:hlinkClick r:id="rId7" tooltip="Медаль "/>
              </a:rPr>
              <a:t>Данк</a:t>
            </a:r>
            <a:r>
              <a:rPr lang="ru-RU" dirty="0" smtClean="0">
                <a:hlinkClick r:id="rId7" tooltip="Медаль "/>
              </a:rPr>
              <a:t>»</a:t>
            </a:r>
            <a:r>
              <a:rPr lang="ru-RU" dirty="0" smtClean="0"/>
              <a:t> (Киргизия, </a:t>
            </a:r>
            <a:r>
              <a:rPr lang="ru-RU" dirty="0" smtClean="0">
                <a:hlinkClick r:id="rId8" tooltip="22 января"/>
              </a:rPr>
              <a:t>22 января</a:t>
            </a:r>
            <a:r>
              <a:rPr lang="ru-RU" dirty="0" smtClean="0"/>
              <a:t> </a:t>
            </a:r>
            <a:r>
              <a:rPr lang="ru-RU" dirty="0" smtClean="0">
                <a:hlinkClick r:id="rId9" tooltip="1997 год"/>
              </a:rPr>
              <a:t>1997 года</a:t>
            </a:r>
            <a:r>
              <a:rPr lang="ru-RU" dirty="0" smtClean="0"/>
              <a:t>) — </a:t>
            </a:r>
            <a:r>
              <a:rPr lang="ru-RU" i="1" dirty="0" smtClean="0"/>
              <a:t>за вклад в развитие и укрепление сотрудничества </a:t>
            </a:r>
            <a:r>
              <a:rPr lang="ru-RU" i="1" dirty="0" err="1" smtClean="0"/>
              <a:t>Кыргызской</a:t>
            </a:r>
            <a:r>
              <a:rPr lang="ru-RU" i="1" dirty="0" smtClean="0"/>
              <a:t> Республики с Российской Федерацией и в связи с 5-летием образования Содружества Независимых Государств</a:t>
            </a:r>
            <a:r>
              <a:rPr lang="ru-RU" baseline="30000" dirty="0" smtClean="0">
                <a:hlinkClick r:id="rId10"/>
              </a:rPr>
              <a:t>[40]</a:t>
            </a:r>
            <a:endParaRPr lang="ru-RU" dirty="0" smtClean="0"/>
          </a:p>
          <a:p>
            <a:pPr lvl="0"/>
            <a:r>
              <a:rPr lang="ru-RU" dirty="0" smtClean="0"/>
              <a:t>Большой крест </a:t>
            </a:r>
            <a:r>
              <a:rPr lang="ru-RU" dirty="0" smtClean="0">
                <a:hlinkClick r:id="rId11" tooltip="Орден Заслуг pro Merito Melitensi"/>
              </a:rPr>
              <a:t>ордена Заслуг </a:t>
            </a:r>
            <a:r>
              <a:rPr lang="ru-RU" dirty="0" err="1" smtClean="0">
                <a:hlinkClick r:id="rId11" tooltip="Орден Заслуг pro Merito Melitensi"/>
              </a:rPr>
              <a:t>pro</a:t>
            </a:r>
            <a:r>
              <a:rPr lang="ru-RU" dirty="0" smtClean="0">
                <a:hlinkClick r:id="rId11" tooltip="Орден Заслуг pro Merito Melitensi"/>
              </a:rPr>
              <a:t> </a:t>
            </a:r>
            <a:r>
              <a:rPr lang="ru-RU" dirty="0" err="1" smtClean="0">
                <a:hlinkClick r:id="rId11" tooltip="Орден Заслуг pro Merito Melitensi"/>
              </a:rPr>
              <a:t>Merito</a:t>
            </a:r>
            <a:r>
              <a:rPr lang="ru-RU" dirty="0" smtClean="0">
                <a:hlinkClick r:id="rId11" tooltip="Орден Заслуг pro Merito Melitensi"/>
              </a:rPr>
              <a:t> </a:t>
            </a:r>
            <a:r>
              <a:rPr lang="ru-RU" dirty="0" err="1" smtClean="0">
                <a:hlinkClick r:id="rId11" tooltip="Орден Заслуг pro Merito Melitensi"/>
              </a:rPr>
              <a:t>Melitensi</a:t>
            </a:r>
            <a:r>
              <a:rPr lang="ru-RU" dirty="0" smtClean="0"/>
              <a:t> (</a:t>
            </a:r>
            <a:r>
              <a:rPr lang="ru-RU" dirty="0" smtClean="0">
                <a:hlinkClick r:id="rId12" tooltip="Мальтийский орден"/>
              </a:rPr>
              <a:t>Мальтийский орден</a:t>
            </a:r>
            <a:r>
              <a:rPr lang="ru-RU" dirty="0" smtClean="0"/>
              <a:t>, </a:t>
            </a:r>
            <a:r>
              <a:rPr lang="ru-RU" dirty="0" smtClean="0">
                <a:hlinkClick r:id="rId13" tooltip="5 июля"/>
              </a:rPr>
              <a:t>5 июля</a:t>
            </a:r>
            <a:r>
              <a:rPr lang="ru-RU" dirty="0" smtClean="0"/>
              <a:t> </a:t>
            </a:r>
            <a:r>
              <a:rPr lang="ru-RU" dirty="0" smtClean="0">
                <a:hlinkClick r:id="rId14" tooltip="2012 год"/>
              </a:rPr>
              <a:t>2012 года</a:t>
            </a:r>
            <a:r>
              <a:rPr lang="ru-RU" dirty="0" smtClean="0"/>
              <a:t>) — </a:t>
            </a:r>
            <a:r>
              <a:rPr lang="ru-RU" i="1" dirty="0" smtClean="0"/>
              <a:t>за милосердие, спасение и помощь</a:t>
            </a:r>
            <a:r>
              <a:rPr lang="ru-RU" baseline="30000" dirty="0" smtClean="0">
                <a:hlinkClick r:id="rId15"/>
              </a:rPr>
              <a:t>[41]</a:t>
            </a:r>
            <a:r>
              <a:rPr lang="ru-RU" baseline="30000" dirty="0" smtClean="0">
                <a:hlinkClick r:id="rId16"/>
              </a:rPr>
              <a:t>[42]</a:t>
            </a:r>
            <a:r>
              <a:rPr lang="ru-RU" dirty="0" smtClean="0"/>
              <a:t>.</a:t>
            </a:r>
          </a:p>
          <a:p>
            <a:pPr lvl="0"/>
            <a:r>
              <a:rPr lang="ru-RU" dirty="0" smtClean="0"/>
              <a:t>Орден Сербского флага I степени (июль 2012 года)</a:t>
            </a:r>
            <a:r>
              <a:rPr lang="ru-RU" baseline="30000" dirty="0" smtClean="0">
                <a:hlinkClick r:id="rId17"/>
              </a:rPr>
              <a:t>[43]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/>
          <a:lstStyle/>
          <a:p>
            <a:endParaRPr lang="ru-RU" sz="4800" b="1" dirty="0" smtClean="0"/>
          </a:p>
          <a:p>
            <a:r>
              <a:rPr lang="ru-RU" sz="4800" b="1" dirty="0" smtClean="0">
                <a:solidFill>
                  <a:srgbClr val="FF0000"/>
                </a:solidFill>
              </a:rPr>
              <a:t>Церковные награды</a:t>
            </a:r>
            <a:endParaRPr lang="ru-RU" sz="4800" dirty="0" smtClean="0">
              <a:solidFill>
                <a:srgbClr val="FF0000"/>
              </a:solidFill>
            </a:endParaRPr>
          </a:p>
          <a:p>
            <a:endParaRPr lang="ru-RU" dirty="0" smtClean="0">
              <a:hlinkClick r:id="rId2" tooltip="Орден Святого Саввы (СПЦ)"/>
            </a:endParaRPr>
          </a:p>
          <a:p>
            <a:endParaRPr lang="ru-RU" dirty="0" smtClean="0">
              <a:hlinkClick r:id="rId2" tooltip="Орден Святого Саввы (СПЦ)"/>
            </a:endParaRPr>
          </a:p>
          <a:p>
            <a:r>
              <a:rPr lang="ru-RU" dirty="0" smtClean="0">
                <a:hlinkClick r:id="rId2" tooltip="Орден Святого Саввы (СПЦ)"/>
              </a:rPr>
              <a:t>Орден Святого Саввы</a:t>
            </a:r>
            <a:r>
              <a:rPr lang="ru-RU" dirty="0" smtClean="0"/>
              <a:t> I степени (</a:t>
            </a:r>
            <a:r>
              <a:rPr lang="ru-RU" dirty="0" smtClean="0">
                <a:hlinkClick r:id="rId3" tooltip="Сербская православная церковь"/>
              </a:rPr>
              <a:t>Сербская православная церковь</a:t>
            </a:r>
            <a:r>
              <a:rPr lang="ru-RU" dirty="0" smtClean="0"/>
              <a:t>, 2003</a:t>
            </a:r>
            <a:endParaRPr lang="ru-RU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Общественные награды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ru-RU" dirty="0" smtClean="0"/>
              <a:t>Лауреат Премии Андрея Первозванного </a:t>
            </a:r>
            <a:r>
              <a:rPr lang="ru-RU" dirty="0" smtClean="0">
                <a:hlinkClick r:id="rId2" tooltip="1997 год"/>
              </a:rPr>
              <a:t>1997 года</a:t>
            </a:r>
            <a:r>
              <a:rPr lang="ru-RU" dirty="0" smtClean="0"/>
              <a:t> — </a:t>
            </a:r>
            <a:r>
              <a:rPr lang="ru-RU" i="1" dirty="0" smtClean="0"/>
              <a:t>за блестящее решение в кратчайшие сроки задачи формирования общероссийской службы «помощи и спасения», ставшей для миллионов людей символом надежности и надежды</a:t>
            </a:r>
            <a:endParaRPr lang="ru-RU" dirty="0" smtClean="0"/>
          </a:p>
          <a:p>
            <a:pPr lvl="0"/>
            <a:r>
              <a:rPr lang="ru-RU" dirty="0" smtClean="0"/>
              <a:t>Лауреат Премии Владимира Высоцкого «СВОЯ КОЛЕЯ» </a:t>
            </a:r>
            <a:r>
              <a:rPr lang="ru-RU" dirty="0" smtClean="0">
                <a:hlinkClick r:id="rId3" tooltip="1998 год"/>
              </a:rPr>
              <a:t>1998 года</a:t>
            </a:r>
            <a:r>
              <a:rPr lang="ru-RU" dirty="0" smtClean="0"/>
              <a:t> — </a:t>
            </a:r>
            <a:r>
              <a:rPr lang="ru-RU" i="1" dirty="0" smtClean="0"/>
              <a:t>за поиск своих оригинальных решений, активность творческой самоотдачи и высокий профессиональный уровень</a:t>
            </a:r>
            <a:endParaRPr lang="ru-RU" dirty="0" smtClean="0"/>
          </a:p>
          <a:p>
            <a:pPr lvl="0"/>
            <a:r>
              <a:rPr lang="ru-RU" dirty="0" smtClean="0"/>
              <a:t>Лауреат Национальной общественной премии имени Петра Великого </a:t>
            </a:r>
            <a:r>
              <a:rPr lang="ru-RU" dirty="0" smtClean="0">
                <a:hlinkClick r:id="rId4" tooltip="1999 год"/>
              </a:rPr>
              <a:t>1999 года</a:t>
            </a:r>
            <a:r>
              <a:rPr lang="ru-RU" dirty="0" smtClean="0"/>
              <a:t> — </a:t>
            </a:r>
            <a:r>
              <a:rPr lang="ru-RU" i="1" dirty="0" smtClean="0"/>
              <a:t>за эффективное управление и развитие национальной системы гражданской безопасности России</a:t>
            </a:r>
            <a:endParaRPr lang="ru-RU" dirty="0" smtClean="0"/>
          </a:p>
          <a:p>
            <a:pPr lvl="0"/>
            <a:r>
              <a:rPr lang="ru-RU" smtClean="0"/>
              <a:t>Академик Академии проблем качества Российской Федерации, Международной академии наук по экологической безопасности, а также Российской и Международной инженерных академий</a:t>
            </a:r>
          </a:p>
          <a:p>
            <a:endParaRPr lang="ru-RU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     </a:t>
            </a:r>
            <a:r>
              <a:rPr lang="ru-RU" dirty="0" smtClean="0">
                <a:solidFill>
                  <a:srgbClr val="FF0000"/>
                </a:solidFill>
              </a:rPr>
              <a:t>Семья</a:t>
            </a:r>
            <a:r>
              <a:rPr lang="ru-RU" dirty="0" smtClean="0"/>
              <a:t>     </a:t>
            </a:r>
            <a:endParaRPr lang="ru-RU" dirty="0"/>
          </a:p>
        </p:txBody>
      </p:sp>
      <p:pic>
        <p:nvPicPr>
          <p:cNvPr id="1026" name="Picture 2" descr="C:\Users\user\Desktop\images (8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643042" y="1428736"/>
            <a:ext cx="5929354" cy="45005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</a:t>
            </a:r>
            <a:r>
              <a:rPr lang="ru-RU" dirty="0" smtClean="0"/>
              <a:t>   </a:t>
            </a:r>
            <a:r>
              <a:rPr lang="ru-RU" dirty="0" smtClean="0">
                <a:solidFill>
                  <a:srgbClr val="00B0F0"/>
                </a:solidFill>
              </a:rPr>
              <a:t>Семья </a:t>
            </a:r>
            <a:r>
              <a:rPr lang="ru-RU" dirty="0" err="1" smtClean="0">
                <a:solidFill>
                  <a:srgbClr val="00B0F0"/>
                </a:solidFill>
              </a:rPr>
              <a:t>шойгу</a:t>
            </a:r>
            <a:r>
              <a:rPr lang="ru-RU" dirty="0" smtClean="0">
                <a:solidFill>
                  <a:srgbClr val="00B0F0"/>
                </a:solidFill>
              </a:rPr>
              <a:t> дома</a:t>
            </a: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1026" name="Picture 2" descr="C:\Users\user\Desktop\images (3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5984" y="2000240"/>
            <a:ext cx="4572032" cy="37862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29190" y="285728"/>
            <a:ext cx="3829048" cy="6011882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Жена </a:t>
            </a:r>
            <a:r>
              <a:rPr lang="ru-RU" sz="2400" dirty="0" smtClean="0"/>
              <a:t>— Ирина Александровна Шойгу (</a:t>
            </a:r>
            <a:r>
              <a:rPr lang="ru-RU" sz="2400" dirty="0" err="1" smtClean="0"/>
              <a:t>урожд</a:t>
            </a:r>
            <a:r>
              <a:rPr lang="ru-RU" sz="2400" dirty="0" smtClean="0"/>
              <a:t>. Антипина), президент компании «</a:t>
            </a:r>
            <a:r>
              <a:rPr lang="ru-RU" sz="2400" dirty="0" err="1" smtClean="0"/>
              <a:t>Экспо-ЭМ</a:t>
            </a:r>
            <a:r>
              <a:rPr lang="ru-RU" sz="2400" dirty="0" smtClean="0"/>
              <a:t>», занимающейся </a:t>
            </a:r>
            <a:r>
              <a:rPr lang="ru-RU" sz="2400" dirty="0" err="1" smtClean="0"/>
              <a:t>бизнес-туризмом</a:t>
            </a:r>
            <a:r>
              <a:rPr lang="ru-RU" sz="2400" dirty="0" smtClean="0"/>
              <a:t> (среди главных клиентов — МЧС России)</a:t>
            </a:r>
            <a:endParaRPr lang="ru-RU" sz="2400" dirty="0"/>
          </a:p>
        </p:txBody>
      </p:sp>
      <p:pic>
        <p:nvPicPr>
          <p:cNvPr id="2052" name="Picture 4" descr="C:\Users\user\Desktop\images (2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285860"/>
            <a:ext cx="3643338" cy="41434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                      </a:t>
            </a:r>
            <a:r>
              <a:rPr lang="ru-RU" b="1" dirty="0" smtClean="0">
                <a:solidFill>
                  <a:srgbClr val="0070C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9декабря </a:t>
            </a:r>
            <a:r>
              <a:rPr lang="ru-RU" b="1" dirty="0" smtClean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b="1" dirty="0" smtClean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b="1" dirty="0" smtClean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          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День Героев Отечества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dirty="0" smtClean="0">
                <a:solidFill>
                  <a:srgbClr val="0070C0"/>
                </a:solidFill>
              </a:rPr>
              <a:t>      Без памяти - нет  истории,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dirty="0" smtClean="0">
                <a:solidFill>
                  <a:srgbClr val="0070C0"/>
                </a:solidFill>
              </a:rPr>
              <a:t>     Без истории – нет культуры,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dirty="0" smtClean="0">
                <a:solidFill>
                  <a:srgbClr val="0070C0"/>
                </a:solidFill>
              </a:rPr>
              <a:t>     Без культуры - нет духовности,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dirty="0" smtClean="0">
                <a:solidFill>
                  <a:srgbClr val="0070C0"/>
                </a:solidFill>
              </a:rPr>
              <a:t>     Без духовности – нет воспитания,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dirty="0" smtClean="0">
                <a:solidFill>
                  <a:srgbClr val="0070C0"/>
                </a:solidFill>
              </a:rPr>
              <a:t>     Без воспитания – нет Человека,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dirty="0" smtClean="0">
                <a:solidFill>
                  <a:srgbClr val="0070C0"/>
                </a:solidFill>
              </a:rPr>
              <a:t>     Без Человека – нет народа!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 smtClean="0"/>
              <a:t>Две дочери:</a:t>
            </a:r>
            <a:br>
              <a:rPr lang="ru-RU" sz="2000" dirty="0" smtClean="0"/>
            </a:br>
            <a:r>
              <a:rPr lang="ru-RU" sz="2000" dirty="0" smtClean="0"/>
              <a:t>Юлия Сергеевна Шойгу (</a:t>
            </a:r>
            <a:r>
              <a:rPr lang="ru-RU" sz="2000" dirty="0" smtClean="0">
                <a:hlinkClick r:id="rId2" tooltip="1977 год"/>
              </a:rPr>
              <a:t>1977 года</a:t>
            </a:r>
            <a:r>
              <a:rPr lang="ru-RU" sz="2000" dirty="0" smtClean="0"/>
              <a:t> рождения) — директор Центра экстренной </a:t>
            </a:r>
            <a:r>
              <a:rPr lang="ru-RU" sz="2000" dirty="0" smtClean="0">
                <a:hlinkClick r:id="rId3" tooltip="Психологическая помощь"/>
              </a:rPr>
              <a:t>психологической помощи</a:t>
            </a:r>
            <a:r>
              <a:rPr lang="ru-RU" sz="2000" dirty="0" smtClean="0"/>
              <a:t> МЧС России (с 2002 года)</a:t>
            </a:r>
            <a:r>
              <a:rPr lang="ru-RU" sz="2000" baseline="30000" dirty="0" smtClean="0"/>
              <a:t>[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Ксения Сергеевна Шойгу (</a:t>
            </a:r>
            <a:r>
              <a:rPr lang="ru-RU" sz="2000" dirty="0" smtClean="0">
                <a:hlinkClick r:id="rId4" tooltip="1991 год"/>
              </a:rPr>
              <a:t>1991 года</a:t>
            </a:r>
            <a:r>
              <a:rPr lang="ru-RU" sz="2000" dirty="0" smtClean="0"/>
              <a:t> рождения) —</a:t>
            </a:r>
            <a:r>
              <a:rPr lang="ru-RU" dirty="0" smtClean="0"/>
              <a:t> </a:t>
            </a:r>
            <a:r>
              <a:rPr lang="ru-RU" sz="2200" dirty="0" smtClean="0"/>
              <a:t>студентка</a:t>
            </a:r>
            <a:endParaRPr lang="ru-RU" dirty="0"/>
          </a:p>
        </p:txBody>
      </p:sp>
      <p:pic>
        <p:nvPicPr>
          <p:cNvPr id="1026" name="Picture 2" descr="C:\Users\user\Desktop\images (5).jpg"/>
          <p:cNvPicPr>
            <a:picLocks noGrp="1" noChangeAspect="1" noChangeArrowheads="1"/>
          </p:cNvPicPr>
          <p:nvPr>
            <p:ph idx="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28597" y="2000240"/>
            <a:ext cx="3714776" cy="3929090"/>
          </a:xfrm>
          <a:prstGeom prst="rect">
            <a:avLst/>
          </a:prstGeom>
          <a:noFill/>
        </p:spPr>
      </p:pic>
      <p:pic>
        <p:nvPicPr>
          <p:cNvPr id="3" name="Picture 2" descr="C:\Users\user\Desktop\images (4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00562" y="2000240"/>
            <a:ext cx="3752872" cy="36576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</a:t>
            </a:r>
            <a:r>
              <a:rPr lang="ru-RU" dirty="0" smtClean="0">
                <a:solidFill>
                  <a:srgbClr val="FF0000"/>
                </a:solidFill>
              </a:rPr>
              <a:t>родные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57752" y="1554162"/>
            <a:ext cx="4133848" cy="4525963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Старшая сестра — </a:t>
            </a:r>
            <a:r>
              <a:rPr lang="ru-RU" dirty="0" smtClean="0">
                <a:hlinkClick r:id="rId2" tooltip="Шойгу, Лариса Кужугетовна"/>
              </a:rPr>
              <a:t>Лариса </a:t>
            </a:r>
            <a:r>
              <a:rPr lang="ru-RU" dirty="0" err="1" smtClean="0">
                <a:hlinkClick r:id="rId2" tooltip="Шойгу, Лариса Кужугетовна"/>
              </a:rPr>
              <a:t>Кужугетовна</a:t>
            </a:r>
            <a:r>
              <a:rPr lang="ru-RU" dirty="0" smtClean="0">
                <a:hlinkClick r:id="rId2" tooltip="Шойгу, Лариса Кужугетовна"/>
              </a:rPr>
              <a:t> Шойгу</a:t>
            </a:r>
            <a:r>
              <a:rPr lang="ru-RU" dirty="0" smtClean="0"/>
              <a:t>, </a:t>
            </a:r>
            <a:r>
              <a:rPr lang="ru-RU" dirty="0" smtClean="0">
                <a:hlinkClick r:id="rId3" tooltip="Депутат"/>
              </a:rPr>
              <a:t>депутат</a:t>
            </a:r>
            <a:r>
              <a:rPr lang="ru-RU" dirty="0" smtClean="0"/>
              <a:t> </a:t>
            </a:r>
            <a:r>
              <a:rPr lang="ru-RU" dirty="0" smtClean="0">
                <a:hlinkClick r:id="rId4" tooltip="Госдума"/>
              </a:rPr>
              <a:t>Государственной Думы</a:t>
            </a:r>
            <a:r>
              <a:rPr lang="ru-RU" dirty="0" smtClean="0"/>
              <a:t> </a:t>
            </a:r>
            <a:r>
              <a:rPr lang="ru-RU" dirty="0" smtClean="0">
                <a:hlinkClick r:id="rId5" tooltip="Государственная дума Российской Федерации 5 созыва"/>
              </a:rPr>
              <a:t>5</a:t>
            </a:r>
            <a:r>
              <a:rPr lang="ru-RU" dirty="0" smtClean="0"/>
              <a:t> и </a:t>
            </a:r>
            <a:r>
              <a:rPr lang="ru-RU" dirty="0" smtClean="0">
                <a:hlinkClick r:id="rId6" tooltip="Государственная дума Российской Федерации 6 созыва"/>
              </a:rPr>
              <a:t>6 созыва</a:t>
            </a:r>
            <a:r>
              <a:rPr lang="ru-RU" dirty="0" smtClean="0"/>
              <a:t> от партии «</a:t>
            </a:r>
            <a:r>
              <a:rPr lang="ru-RU" dirty="0" smtClean="0">
                <a:hlinkClick r:id="rId7" tooltip="Единая Россия"/>
              </a:rPr>
              <a:t>Единая Россия</a:t>
            </a:r>
            <a:r>
              <a:rPr lang="ru-RU" dirty="0" smtClean="0"/>
              <a:t>»</a:t>
            </a:r>
          </a:p>
          <a:p>
            <a:r>
              <a:rPr lang="ru-RU" dirty="0" smtClean="0"/>
              <a:t>Младшая сестра — Ирина </a:t>
            </a:r>
            <a:r>
              <a:rPr lang="ru-RU" dirty="0" err="1" smtClean="0"/>
              <a:t>Кужугетовна</a:t>
            </a:r>
            <a:r>
              <a:rPr lang="ru-RU" dirty="0" smtClean="0"/>
              <a:t> Захарова (</a:t>
            </a:r>
            <a:r>
              <a:rPr lang="ru-RU" dirty="0" err="1" smtClean="0"/>
              <a:t>урожд</a:t>
            </a:r>
            <a:r>
              <a:rPr lang="ru-RU" dirty="0" smtClean="0"/>
              <a:t>. Шойгу; род. </a:t>
            </a:r>
            <a:r>
              <a:rPr lang="ru-RU" dirty="0" smtClean="0">
                <a:hlinkClick r:id="rId8" tooltip="1960"/>
              </a:rPr>
              <a:t>1960</a:t>
            </a:r>
            <a:r>
              <a:rPr lang="ru-RU" dirty="0" smtClean="0"/>
              <a:t>) — врач-психиатр.</a:t>
            </a:r>
          </a:p>
          <a:p>
            <a:r>
              <a:rPr lang="ru-RU" dirty="0" smtClean="0"/>
              <a:t>Зять — </a:t>
            </a:r>
            <a:r>
              <a:rPr lang="ru-RU" dirty="0" smtClean="0">
                <a:hlinkClick r:id="rId9" tooltip="Захаров, Алексей Юрьевич"/>
              </a:rPr>
              <a:t>Алексей Юрьевич Захаров</a:t>
            </a:r>
            <a:r>
              <a:rPr lang="ru-RU" dirty="0" smtClean="0"/>
              <a:t> (род. 1971), муж дочери Юлии, прокурор </a:t>
            </a:r>
            <a:endParaRPr lang="ru-RU" dirty="0"/>
          </a:p>
        </p:txBody>
      </p:sp>
      <p:pic>
        <p:nvPicPr>
          <p:cNvPr id="8194" name="Picture 2" descr="C:\Users\user\Desktop\63ba28ec6ec1b5d52d2217cf03d85764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57158" y="1500174"/>
            <a:ext cx="4500594" cy="45513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Сергей </a:t>
            </a:r>
            <a:r>
              <a:rPr lang="ru-RU" dirty="0" err="1" smtClean="0">
                <a:solidFill>
                  <a:srgbClr val="FF0000"/>
                </a:solidFill>
              </a:rPr>
              <a:t>кужугетович</a:t>
            </a:r>
            <a:r>
              <a:rPr lang="ru-RU" dirty="0" smtClean="0">
                <a:solidFill>
                  <a:srgbClr val="FF0000"/>
                </a:solidFill>
              </a:rPr>
              <a:t> очень любит путешествовать, но отдыхает  только в России, в своих родных краях, в Саянах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1026" name="Picture 2" descr="C:\Users\user\Desktop\images (15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00166" y="2786058"/>
            <a:ext cx="5929354" cy="36433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Г Кызыл.  площадь Арата.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user\Desktop\images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2071678"/>
            <a:ext cx="3500462" cy="37147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Сергей </a:t>
            </a:r>
            <a:r>
              <a:rPr lang="ru-RU" dirty="0" err="1" smtClean="0">
                <a:solidFill>
                  <a:srgbClr val="FF0000"/>
                </a:solidFill>
              </a:rPr>
              <a:t>шойгу</a:t>
            </a:r>
            <a:r>
              <a:rPr lang="ru-RU" dirty="0" smtClean="0">
                <a:solidFill>
                  <a:srgbClr val="FF0000"/>
                </a:solidFill>
              </a:rPr>
              <a:t> и </a:t>
            </a:r>
            <a:r>
              <a:rPr lang="ru-RU" dirty="0" err="1" smtClean="0">
                <a:solidFill>
                  <a:srgbClr val="FF0000"/>
                </a:solidFill>
              </a:rPr>
              <a:t>владимир</a:t>
            </a:r>
            <a:r>
              <a:rPr lang="ru-RU" dirty="0" smtClean="0">
                <a:solidFill>
                  <a:srgbClr val="FF0000"/>
                </a:solidFill>
              </a:rPr>
              <a:t> путин во время рыбалки в </a:t>
            </a:r>
            <a:r>
              <a:rPr lang="ru-RU" dirty="0" err="1" smtClean="0">
                <a:solidFill>
                  <a:srgbClr val="FF0000"/>
                </a:solidFill>
              </a:rPr>
              <a:t>туве</a:t>
            </a:r>
            <a:r>
              <a:rPr lang="ru-RU" sz="2000" dirty="0" smtClean="0">
                <a:solidFill>
                  <a:srgbClr val="FF0000"/>
                </a:solidFill>
              </a:rPr>
              <a:t>.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3" name="Picture 2" descr="C:\Users\user\Desktop\images (4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928803"/>
            <a:ext cx="5857916" cy="40719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Презентация антологии «</a:t>
            </a:r>
            <a:r>
              <a:rPr lang="ru-RU" dirty="0" err="1" smtClean="0">
                <a:solidFill>
                  <a:srgbClr val="FF0000"/>
                </a:solidFill>
              </a:rPr>
              <a:t>урянгай.тыва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дептер</a:t>
            </a:r>
            <a:r>
              <a:rPr lang="ru-RU" dirty="0" smtClean="0">
                <a:solidFill>
                  <a:srgbClr val="FF0000"/>
                </a:solidFill>
              </a:rPr>
              <a:t>» В </a:t>
            </a:r>
            <a:r>
              <a:rPr lang="ru-RU" dirty="0" err="1" smtClean="0">
                <a:solidFill>
                  <a:srgbClr val="FF0000"/>
                </a:solidFill>
              </a:rPr>
              <a:t>туве</a:t>
            </a:r>
            <a:r>
              <a:rPr lang="ru-RU" dirty="0" smtClean="0">
                <a:solidFill>
                  <a:srgbClr val="FF0000"/>
                </a:solidFill>
              </a:rPr>
              <a:t>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Picture 2" descr="C:\Users\user\Desktop\images (5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714612" y="1928802"/>
            <a:ext cx="4143404" cy="36433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Сергей </a:t>
            </a:r>
            <a:r>
              <a:rPr lang="ru-RU" dirty="0" err="1" smtClean="0">
                <a:solidFill>
                  <a:srgbClr val="C00000"/>
                </a:solidFill>
              </a:rPr>
              <a:t>шойгу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наадыме</a:t>
            </a:r>
            <a:r>
              <a:rPr lang="ru-RU" dirty="0" smtClean="0">
                <a:solidFill>
                  <a:srgbClr val="C00000"/>
                </a:solidFill>
              </a:rPr>
              <a:t> в </a:t>
            </a:r>
            <a:r>
              <a:rPr lang="ru-RU" dirty="0" err="1" smtClean="0">
                <a:solidFill>
                  <a:srgbClr val="C00000"/>
                </a:solidFill>
              </a:rPr>
              <a:t>туве</a:t>
            </a:r>
            <a:r>
              <a:rPr lang="ru-RU" dirty="0" smtClean="0">
                <a:solidFill>
                  <a:srgbClr val="C00000"/>
                </a:solidFill>
              </a:rPr>
              <a:t>.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5" name="Picture 3" descr="C:\Users\user\Desktop\images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12" y="1714488"/>
            <a:ext cx="3929090" cy="45720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Сергей </a:t>
            </a:r>
            <a:r>
              <a:rPr lang="ru-RU" sz="2800" dirty="0" err="1" smtClean="0">
                <a:solidFill>
                  <a:srgbClr val="FF0000"/>
                </a:solidFill>
              </a:rPr>
              <a:t>шойгу</a:t>
            </a:r>
            <a:r>
              <a:rPr lang="ru-RU" sz="2800" dirty="0" smtClean="0">
                <a:solidFill>
                  <a:srgbClr val="FF0000"/>
                </a:solidFill>
              </a:rPr>
              <a:t> побывал в </a:t>
            </a:r>
            <a:r>
              <a:rPr lang="ru-RU" sz="2800" dirty="0" err="1" smtClean="0">
                <a:solidFill>
                  <a:srgbClr val="FF0000"/>
                </a:solidFill>
              </a:rPr>
              <a:t>туве</a:t>
            </a:r>
            <a:r>
              <a:rPr lang="ru-RU" sz="2800" dirty="0" smtClean="0">
                <a:solidFill>
                  <a:srgbClr val="FF0000"/>
                </a:solidFill>
              </a:rPr>
              <a:t> на строительстве буддийского храма </a:t>
            </a:r>
            <a:r>
              <a:rPr lang="ru-RU" sz="2800" dirty="0" err="1" smtClean="0">
                <a:solidFill>
                  <a:srgbClr val="FF0000"/>
                </a:solidFill>
              </a:rPr>
              <a:t>Устуу-хурээ</a:t>
            </a:r>
            <a:r>
              <a:rPr lang="ru-RU" sz="2800" dirty="0" smtClean="0">
                <a:solidFill>
                  <a:srgbClr val="FF0000"/>
                </a:solidFill>
              </a:rPr>
              <a:t>.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user\Desktop\images — коп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881188"/>
            <a:ext cx="5143535" cy="340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C:\Users\user\Desktop\images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1500174"/>
            <a:ext cx="5357850" cy="45720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     Сергей </a:t>
            </a:r>
            <a:r>
              <a:rPr lang="ru-RU" dirty="0" err="1" smtClean="0">
                <a:solidFill>
                  <a:srgbClr val="0070C0"/>
                </a:solidFill>
              </a:rPr>
              <a:t>кужугетович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шойгу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– человек дела, Герой Российской федерации, председатель Русского географического общества,  Министр обороны РФ, Генерал армии, бывший министр МЧС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28604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FF0000"/>
                </a:solidFill>
              </a:rPr>
              <a:t>               ГЕРОЙ… .      ОТЕЧЕСТВО… 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0070C0"/>
                </a:solidFill>
              </a:rPr>
              <a:t> - человек, совершающий подвиги, необычный по своей храбрости, доблести, самоотверженности;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       - страна, где человек родился и к гражданам которой он принадлежит 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</a:t>
            </a:r>
            <a:endParaRPr lang="ru-RU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</a:t>
            </a:r>
            <a:r>
              <a:rPr lang="ru-RU" dirty="0" err="1" smtClean="0">
                <a:solidFill>
                  <a:srgbClr val="C00000"/>
                </a:solidFill>
              </a:rPr>
              <a:t>зАКЛЮЧЕНИЕ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</a:p>
          <a:p>
            <a:pPr>
              <a:buNone/>
            </a:pPr>
            <a:r>
              <a:rPr lang="ru-RU" dirty="0" smtClean="0"/>
              <a:t>В заключении хотим сказать, что жители Тувы  и мы по праву гордимся нашим земляком Сергеем Шойгу.</a:t>
            </a:r>
          </a:p>
          <a:p>
            <a:pPr>
              <a:buNone/>
            </a:pPr>
            <a:r>
              <a:rPr lang="ru-RU" dirty="0" smtClean="0"/>
              <a:t>    Мы призываем: </a:t>
            </a:r>
          </a:p>
          <a:p>
            <a:pPr>
              <a:buNone/>
            </a:pPr>
            <a:r>
              <a:rPr lang="ru-RU" dirty="0" smtClean="0"/>
              <a:t>-        </a:t>
            </a:r>
            <a:r>
              <a:rPr lang="ru-RU" dirty="0" smtClean="0">
                <a:solidFill>
                  <a:srgbClr val="C00000"/>
                </a:solidFill>
              </a:rPr>
              <a:t>Равняйтесь на Сергея Шойгу!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>
                <a:solidFill>
                  <a:srgbClr val="FF0000"/>
                </a:solidFill>
              </a:rPr>
              <a:t>Серге́й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Кужуге́тович</a:t>
            </a:r>
            <a:r>
              <a:rPr lang="ru-RU" b="1" dirty="0" smtClean="0">
                <a:solidFill>
                  <a:srgbClr val="FF0000"/>
                </a:solidFill>
              </a:rPr>
              <a:t> Шойгу́</a:t>
            </a:r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29124" y="1600200"/>
            <a:ext cx="4257676" cy="4525963"/>
          </a:xfrm>
        </p:spPr>
        <p:txBody>
          <a:bodyPr>
            <a:normAutofit fontScale="32500" lnSpcReduction="20000"/>
          </a:bodyPr>
          <a:lstStyle/>
          <a:p>
            <a:r>
              <a:rPr lang="ru-RU" sz="4300" b="1" dirty="0" err="1" smtClean="0"/>
              <a:t>Серге́й</a:t>
            </a:r>
            <a:r>
              <a:rPr lang="ru-RU" sz="4300" b="1" dirty="0" smtClean="0"/>
              <a:t> </a:t>
            </a:r>
            <a:r>
              <a:rPr lang="ru-RU" sz="4300" b="1" dirty="0" err="1" smtClean="0"/>
              <a:t>Кужуге́тович</a:t>
            </a:r>
            <a:r>
              <a:rPr lang="ru-RU" sz="4300" b="1" dirty="0" smtClean="0"/>
              <a:t> Шойгу́</a:t>
            </a:r>
            <a:r>
              <a:rPr lang="ru-RU" sz="4300" dirty="0" smtClean="0"/>
              <a:t>  — российский государственный деятель, </a:t>
            </a:r>
            <a:r>
              <a:rPr lang="ru-RU" sz="4300" dirty="0" smtClean="0">
                <a:hlinkClick r:id="rId2" tooltip="Министерство обороны Российской Федерации"/>
              </a:rPr>
              <a:t>министр обороны Российской Федерации</a:t>
            </a:r>
            <a:r>
              <a:rPr lang="ru-RU" sz="4300" dirty="0" smtClean="0"/>
              <a:t> с </a:t>
            </a:r>
            <a:r>
              <a:rPr lang="ru-RU" sz="4300" dirty="0" smtClean="0">
                <a:hlinkClick r:id="rId3" tooltip="6 ноября"/>
              </a:rPr>
              <a:t>6 ноября</a:t>
            </a:r>
            <a:r>
              <a:rPr lang="ru-RU" sz="4300" dirty="0" smtClean="0"/>
              <a:t> </a:t>
            </a:r>
            <a:r>
              <a:rPr lang="ru-RU" sz="4300" dirty="0" smtClean="0">
                <a:hlinkClick r:id="rId4" tooltip="2012 год"/>
              </a:rPr>
              <a:t>2012 года</a:t>
            </a:r>
            <a:r>
              <a:rPr lang="ru-RU" sz="4300" dirty="0" smtClean="0"/>
              <a:t>. </a:t>
            </a:r>
            <a:r>
              <a:rPr lang="ru-RU" sz="4300" dirty="0" smtClean="0">
                <a:hlinkClick r:id="rId5" tooltip="Генерал армии (Россия)"/>
              </a:rPr>
              <a:t>Генерал армии</a:t>
            </a:r>
            <a:r>
              <a:rPr lang="ru-RU" sz="4300" dirty="0" smtClean="0"/>
              <a:t> (2003). </a:t>
            </a:r>
            <a:r>
              <a:rPr lang="ru-RU" sz="4300" dirty="0" smtClean="0">
                <a:hlinkClick r:id="rId6" tooltip="Герой Российской Федерации"/>
              </a:rPr>
              <a:t>Герой Российской Федерации</a:t>
            </a:r>
            <a:r>
              <a:rPr lang="ru-RU" sz="4300" dirty="0" smtClean="0"/>
              <a:t> (1999).</a:t>
            </a:r>
          </a:p>
          <a:p>
            <a:r>
              <a:rPr lang="ru-RU" sz="4300" dirty="0" smtClean="0"/>
              <a:t>Председатель Государственного комитета РСФСР и Российской Федерации по делам гражданской обороны, чрезвычайным ситуациям и ликвидации последствий стихийных бедствий (1991—1994), </a:t>
            </a:r>
            <a:r>
              <a:rPr lang="ru-RU" sz="4300" dirty="0" smtClean="0">
                <a:hlinkClick r:id="rId7" tooltip="МЧС России"/>
              </a:rPr>
              <a:t>министр Российской Федерации по делам гражданской обороны, чрезвычайным ситуациям и ликвидации последствий стихийных бедствий</a:t>
            </a:r>
            <a:r>
              <a:rPr lang="ru-RU" sz="4300" dirty="0" smtClean="0"/>
              <a:t> (1994—2012), </a:t>
            </a:r>
            <a:r>
              <a:rPr lang="ru-RU" sz="4300" dirty="0" smtClean="0">
                <a:hlinkClick r:id="rId8" tooltip="Губернатор Московской области"/>
              </a:rPr>
              <a:t>губернатор Московской области</a:t>
            </a:r>
            <a:r>
              <a:rPr lang="ru-RU" sz="4300" dirty="0" smtClean="0"/>
              <a:t>(2012).</a:t>
            </a:r>
          </a:p>
          <a:p>
            <a:r>
              <a:rPr lang="ru-RU" sz="4300" dirty="0" smtClean="0"/>
              <a:t>Глава межрегионального движения «</a:t>
            </a:r>
            <a:r>
              <a:rPr lang="ru-RU" sz="4300" dirty="0" smtClean="0">
                <a:hlinkClick r:id="rId9" tooltip="Единство (фракция)"/>
              </a:rPr>
              <a:t>Единство</a:t>
            </a:r>
            <a:r>
              <a:rPr lang="ru-RU" sz="4300" dirty="0" smtClean="0"/>
              <a:t>» (1999—2001), сопредседатель партии «</a:t>
            </a:r>
            <a:r>
              <a:rPr lang="ru-RU" sz="4300" dirty="0" smtClean="0">
                <a:hlinkClick r:id="rId10" tooltip="Единая Россия"/>
              </a:rPr>
              <a:t>Единая Россия</a:t>
            </a:r>
            <a:r>
              <a:rPr lang="ru-RU" sz="4300" dirty="0" smtClean="0"/>
              <a:t>» (2001—2002, вместе </a:t>
            </a:r>
            <a:r>
              <a:rPr lang="ru-RU" sz="4300" dirty="0" err="1" smtClean="0"/>
              <a:t>с</a:t>
            </a:r>
            <a:r>
              <a:rPr lang="ru-RU" sz="4300" dirty="0" err="1" smtClean="0">
                <a:hlinkClick r:id="rId11" tooltip="Лужков, Юрий Михайлович"/>
              </a:rPr>
              <a:t>Ю</a:t>
            </a:r>
            <a:r>
              <a:rPr lang="ru-RU" sz="4300" dirty="0" smtClean="0">
                <a:hlinkClick r:id="rId11" tooltip="Лужков, Юрий Михайлович"/>
              </a:rPr>
              <a:t>. М. Лужковым</a:t>
            </a:r>
            <a:r>
              <a:rPr lang="ru-RU" sz="4300" dirty="0" smtClean="0"/>
              <a:t> и </a:t>
            </a:r>
            <a:r>
              <a:rPr lang="ru-RU" sz="4300" dirty="0" smtClean="0">
                <a:hlinkClick r:id="rId12" tooltip="Шаймиев, Минтимер Шарипович"/>
              </a:rPr>
              <a:t>М. Ш. Шаймиевым</a:t>
            </a:r>
            <a:r>
              <a:rPr lang="ru-RU" sz="4300" dirty="0" smtClean="0"/>
              <a:t>), член высшего совета «Единой России».</a:t>
            </a:r>
          </a:p>
          <a:p>
            <a:r>
              <a:rPr lang="ru-RU" sz="4300" dirty="0" smtClean="0"/>
              <a:t>Президент </a:t>
            </a:r>
            <a:r>
              <a:rPr lang="ru-RU" sz="4300" dirty="0" smtClean="0">
                <a:hlinkClick r:id="rId13" tooltip="Русское географическое общество"/>
              </a:rPr>
              <a:t>Русского географического общества</a:t>
            </a:r>
            <a:r>
              <a:rPr lang="ru-RU" sz="4300" dirty="0" smtClean="0"/>
              <a:t> (с 2009).</a:t>
            </a:r>
          </a:p>
          <a:p>
            <a:endParaRPr lang="ru-RU" dirty="0"/>
          </a:p>
        </p:txBody>
      </p:sp>
      <p:pic>
        <p:nvPicPr>
          <p:cNvPr id="1026" name="Picture 2" descr="C:\Users\user\Desktop\images (14).jp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85720" y="1428736"/>
            <a:ext cx="3929090" cy="45720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</a:t>
            </a:r>
            <a:r>
              <a:rPr lang="ru-RU" dirty="0" smtClean="0">
                <a:solidFill>
                  <a:srgbClr val="FF0000"/>
                </a:solidFill>
              </a:rPr>
              <a:t>Биография. Семья Шойгу.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7" name="Picture 3" descr="C:\Users\user\Desktop\image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857364"/>
            <a:ext cx="5572164" cy="42148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rgbClr val="C00000"/>
                </a:solidFill>
              </a:rPr>
              <a:t>Отец:Кужугет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Серээвич</a:t>
            </a:r>
            <a:r>
              <a:rPr lang="ru-RU" dirty="0" smtClean="0">
                <a:solidFill>
                  <a:srgbClr val="C00000"/>
                </a:solidFill>
              </a:rPr>
              <a:t> Шойгу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2050" name="Picture 2" descr="C:\Users\user\Desktop\images (12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571612"/>
            <a:ext cx="4214841" cy="4786346"/>
          </a:xfrm>
          <a:prstGeom prst="rect">
            <a:avLst/>
          </a:prstGeom>
          <a:noFill/>
        </p:spPr>
      </p:pic>
      <p:pic>
        <p:nvPicPr>
          <p:cNvPr id="2051" name="Picture 3" descr="C:\Users\user\Desktop\IMG_2006-07-04-sh5_w5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357298"/>
            <a:ext cx="4286280" cy="50006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ВОСЬМИЛЕТНИЙ СЕРЕЖА ШОЙГУ С ДВОЮРОДНОЙ СЕСТРОЙ АЙЛАНОЙ КУЖУГЕТ.   </a:t>
            </a:r>
            <a:r>
              <a:rPr lang="ru-RU" sz="3200" dirty="0" smtClean="0">
                <a:solidFill>
                  <a:srgbClr val="0070C0"/>
                </a:solidFill>
              </a:rPr>
              <a:t>1963г.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dirty="0"/>
          </a:p>
        </p:txBody>
      </p:sp>
      <p:pic>
        <p:nvPicPr>
          <p:cNvPr id="4" name="Содержимое 3" descr="img14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00298" y="1500174"/>
            <a:ext cx="3429024" cy="464347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202</TotalTime>
  <Words>472</Words>
  <Application>Microsoft Office PowerPoint</Application>
  <PresentationFormat>Экран (4:3)</PresentationFormat>
  <Paragraphs>184</Paragraphs>
  <Slides>50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50</vt:i4>
      </vt:variant>
    </vt:vector>
  </HeadingPairs>
  <TitlesOfParts>
    <vt:vector size="51" baseType="lpstr">
      <vt:lpstr>Трек</vt:lpstr>
      <vt:lpstr> </vt:lpstr>
      <vt:lpstr>Слайд 2</vt:lpstr>
      <vt:lpstr>Слайд 3</vt:lpstr>
      <vt:lpstr>                      9декабря             День Героев Отечества</vt:lpstr>
      <vt:lpstr>                      ГЕРОЙ… .      ОТЕЧЕСТВО… .    - человек, совершающий подвиги, необычный по своей храбрости, доблести, самоотверженности;        - страна, где человек родился и к гражданам которой он принадлежит .</vt:lpstr>
      <vt:lpstr>Серге́й Кужуге́тович Шойгу́ </vt:lpstr>
      <vt:lpstr>         Биография. Семья Шойгу.</vt:lpstr>
      <vt:lpstr>Отец:Кужугет Серээвич Шойгу</vt:lpstr>
      <vt:lpstr>ВОСЬМИЛЕТНИЙ СЕРЕЖА ШОЙГУ С ДВОЮРОДНОЙ СЕСТРОЙ АЙЛАНОЙ КУЖУГЕТ.   1963г. </vt:lpstr>
      <vt:lpstr>Отец (справа): КУЖУГЕТ СЕРЕЕВИЧ Дядя (слева): КАЛИН-ООЛ СЕРЕЕВИЧ</vt:lpstr>
      <vt:lpstr>НА ПРЕЗЕНТАЦИИ КНИГИ ОТЦА «ПЕРО ЧЕРНОГО ГРИФА». НИКИТА МИХАЛКОВ ПРЕПОДНОСИТ КУЖУГЕТУ ШОЙГУ ЦВЕТЫ. МОСКВА. 31 МАРТА 2001г</vt:lpstr>
      <vt:lpstr>Мать:Александра Яковлевна Шойгу</vt:lpstr>
      <vt:lpstr>                    Образование</vt:lpstr>
      <vt:lpstr>Мемориальная доска в городе Кызыл Республики Тува на здании школы №1, где учился С.К.Шойгу.</vt:lpstr>
      <vt:lpstr>                  Образование</vt:lpstr>
      <vt:lpstr>Окончил Академию гражданской защиты МЧС России. </vt:lpstr>
      <vt:lpstr>Сергей Шойгу - министр Российской Федерации по делам гражданской обороны, чрезвычайным ситуациям и ликвидации последствий стихийных бедствий с 1994 по 2012 год.</vt:lpstr>
      <vt:lpstr>Слайд 18</vt:lpstr>
      <vt:lpstr>Слайд 19</vt:lpstr>
      <vt:lpstr>Слайд 20</vt:lpstr>
      <vt:lpstr>Слайд 21</vt:lpstr>
      <vt:lpstr>Слайд 22</vt:lpstr>
      <vt:lpstr>                              Карьера</vt:lpstr>
      <vt:lpstr>                          Карьера</vt:lpstr>
      <vt:lpstr>Сергей Шойгу - министр обороны Российской Федерации с 2013 года.</vt:lpstr>
      <vt:lpstr>Слайд 26</vt:lpstr>
      <vt:lpstr>                              звания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Общественные награды</vt:lpstr>
      <vt:lpstr>                            Семья     </vt:lpstr>
      <vt:lpstr>              Семья шойгу дома</vt:lpstr>
      <vt:lpstr>Жена — Ирина Александровна Шойгу (урожд. Антипина), президент компании «Экспо-ЭМ», занимающейся бизнес-туризмом (среди главных клиентов — МЧС России)</vt:lpstr>
      <vt:lpstr>Две дочери: Юлия Сергеевна Шойгу (1977 года рождения) — директор Центра экстренной психологической помощи МЧС России (с 2002 года)[ Ксения Сергеевна Шойгу (1991 года рождения) — студентка</vt:lpstr>
      <vt:lpstr>                       родные</vt:lpstr>
      <vt:lpstr>Сергей кужугетович очень любит путешествовать, но отдыхает  только в России, в своих родных краях, в Саянах. </vt:lpstr>
      <vt:lpstr>Г Кызыл.  площадь Арата.</vt:lpstr>
      <vt:lpstr>Сергей шойгу и владимир путин во время рыбалки в туве.</vt:lpstr>
      <vt:lpstr>Презентация антологии «урянгай.тыва дептер» В туве.</vt:lpstr>
      <vt:lpstr>Сергей шойгу наадыме в туве.</vt:lpstr>
      <vt:lpstr>Сергей шойгу побывал в туве на строительстве буддийского храма Устуу-хурээ.</vt:lpstr>
      <vt:lpstr>Слайд 48</vt:lpstr>
      <vt:lpstr>     Сергей кужугетович шойгу</vt:lpstr>
      <vt:lpstr>                     зАКЛЮЧЕНИЕ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87</cp:revision>
  <dcterms:created xsi:type="dcterms:W3CDTF">2013-12-04T20:38:55Z</dcterms:created>
  <dcterms:modified xsi:type="dcterms:W3CDTF">2013-12-09T05:11:31Z</dcterms:modified>
</cp:coreProperties>
</file>