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8"/>
  </p:notesMasterIdLst>
  <p:sldIdLst>
    <p:sldId id="256" r:id="rId2"/>
    <p:sldId id="258" r:id="rId3"/>
    <p:sldId id="257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F87F2-6BE6-429C-86B4-165CD4EFF488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76BE9-E6F5-4E4E-9A10-1CC34861B07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70684C5-AD24-4EE6-8332-44CC80583E89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AC8992F-40AE-4252-B5F9-18E5CF43B0D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684C5-AD24-4EE6-8332-44CC80583E89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992F-40AE-4252-B5F9-18E5CF43B0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684C5-AD24-4EE6-8332-44CC80583E89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992F-40AE-4252-B5F9-18E5CF43B0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70684C5-AD24-4EE6-8332-44CC80583E89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AC8992F-40AE-4252-B5F9-18E5CF43B0D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70684C5-AD24-4EE6-8332-44CC80583E89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AC8992F-40AE-4252-B5F9-18E5CF43B0D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684C5-AD24-4EE6-8332-44CC80583E89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992F-40AE-4252-B5F9-18E5CF43B0D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684C5-AD24-4EE6-8332-44CC80583E89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992F-40AE-4252-B5F9-18E5CF43B0D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0684C5-AD24-4EE6-8332-44CC80583E89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AC8992F-40AE-4252-B5F9-18E5CF43B0D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684C5-AD24-4EE6-8332-44CC80583E89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992F-40AE-4252-B5F9-18E5CF43B0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70684C5-AD24-4EE6-8332-44CC80583E89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AC8992F-40AE-4252-B5F9-18E5CF43B0DB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0684C5-AD24-4EE6-8332-44CC80583E89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AC8992F-40AE-4252-B5F9-18E5CF43B0DB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70684C5-AD24-4EE6-8332-44CC80583E89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AC8992F-40AE-4252-B5F9-18E5CF43B0D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Известные люди, жизнь которых связана с Воронежским краем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Культура России в первой четверти XVIII века - Фото 15148/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88640"/>
            <a:ext cx="3914800" cy="512838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03648" y="5733256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               </a:t>
            </a:r>
            <a:r>
              <a:rPr lang="en-US" sz="2800" b="1" dirty="0" smtClean="0"/>
              <a:t>    </a:t>
            </a:r>
            <a:r>
              <a:rPr lang="ru-RU" sz="2800" b="1" dirty="0" smtClean="0"/>
              <a:t> ПЁТР  </a:t>
            </a:r>
            <a:r>
              <a:rPr lang="en-US" sz="2800" b="1" dirty="0" smtClean="0"/>
              <a:t>I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С. Я. Маршак родился в 1887 году в городе Воронеже. Детство 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48680"/>
            <a:ext cx="3733800" cy="47625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691680" y="5877272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</a:t>
            </a:r>
            <a:r>
              <a:rPr lang="ru-RU" sz="2800" b="1" dirty="0" smtClean="0"/>
              <a:t>Самуил Яковлевич Маршак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Иваново. Ивановская Область. Новости Моё Иваново - Part 254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32656"/>
            <a:ext cx="3333750" cy="493395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051720" y="5805264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      Константин Феоктистов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Дмитрий Саутин - &quot;The Маn&quot; - Олимпийское отражение - Блоги - Sports.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548680"/>
            <a:ext cx="5715000" cy="396240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835696" y="5085184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         Дмитрий </a:t>
            </a:r>
            <a:r>
              <a:rPr lang="ru-RU" sz="2800" b="1" dirty="0" err="1" smtClean="0"/>
              <a:t>Саутин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0286" y="2967335"/>
            <a:ext cx="55034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МОЛОДЦЫ!!!</a:t>
            </a:r>
            <a:endParaRPr lang="ru-RU" sz="54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</TotalTime>
  <Words>24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Известные люди, жизнь которых связана с Воронежским краем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Известные люди, жизнь которых связана с Воронежским краем</dc:title>
  <dc:creator>Марина</dc:creator>
  <cp:lastModifiedBy>Марина</cp:lastModifiedBy>
  <cp:revision>3</cp:revision>
  <dcterms:created xsi:type="dcterms:W3CDTF">2014-11-27T11:58:44Z</dcterms:created>
  <dcterms:modified xsi:type="dcterms:W3CDTF">2014-11-27T12:19:18Z</dcterms:modified>
</cp:coreProperties>
</file>