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2" r:id="rId4"/>
    <p:sldId id="263" r:id="rId5"/>
    <p:sldId id="269" r:id="rId6"/>
    <p:sldId id="264" r:id="rId7"/>
    <p:sldId id="259" r:id="rId8"/>
    <p:sldId id="270" r:id="rId9"/>
    <p:sldId id="265" r:id="rId10"/>
    <p:sldId id="260" r:id="rId11"/>
    <p:sldId id="266" r:id="rId12"/>
    <p:sldId id="261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0" autoAdjust="0"/>
    <p:restoredTop sz="94722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785794"/>
            <a:ext cx="814393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Урок</a:t>
            </a:r>
          </a:p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 русского языка </a:t>
            </a:r>
          </a:p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в 3 классе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4. Сформулируй задание к упражнению.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183880" cy="4187952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фокус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мель             </a:t>
            </a:r>
            <a:r>
              <a:rPr lang="ru-RU" dirty="0" err="1" smtClean="0"/>
              <a:t>ник=</a:t>
            </a:r>
            <a:r>
              <a:rPr lang="ru-RU" b="1" dirty="0" err="1" smtClean="0"/>
              <a:t>__________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лес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двор </a:t>
            </a:r>
          </a:p>
          <a:p>
            <a:endParaRPr lang="ru-RU" dirty="0"/>
          </a:p>
        </p:txBody>
      </p:sp>
      <p:sp>
        <p:nvSpPr>
          <p:cNvPr id="4" name="Дуга 3"/>
          <p:cNvSpPr/>
          <p:nvPr/>
        </p:nvSpPr>
        <p:spPr>
          <a:xfrm>
            <a:off x="571472" y="4786322"/>
            <a:ext cx="914400" cy="571504"/>
          </a:xfrm>
          <a:prstGeom prst="arc">
            <a:avLst>
              <a:gd name="adj1" fmla="val 10414882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642910" y="3857628"/>
            <a:ext cx="642942" cy="428628"/>
          </a:xfrm>
          <a:prstGeom prst="arc">
            <a:avLst>
              <a:gd name="adj1" fmla="val 10414882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>
            <a:off x="571472" y="2857496"/>
            <a:ext cx="914400" cy="571504"/>
          </a:xfrm>
          <a:prstGeom prst="arc">
            <a:avLst>
              <a:gd name="adj1" fmla="val 10414882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642910" y="1928802"/>
            <a:ext cx="1071570" cy="571504"/>
          </a:xfrm>
          <a:prstGeom prst="arc">
            <a:avLst>
              <a:gd name="adj1" fmla="val 10414882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857356" y="2357430"/>
            <a:ext cx="1143008" cy="78581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571604" y="3286124"/>
            <a:ext cx="142876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500166" y="3429000"/>
            <a:ext cx="1571636" cy="71438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1678761" y="3536157"/>
            <a:ext cx="1500198" cy="142876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3000364" y="2714620"/>
            <a:ext cx="500066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V="1">
            <a:off x="3357554" y="2714620"/>
            <a:ext cx="500066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85728"/>
            <a:ext cx="8183880" cy="1357322"/>
          </a:xfrm>
        </p:spPr>
        <p:txBody>
          <a:bodyPr/>
          <a:lstStyle/>
          <a:p>
            <a:r>
              <a:rPr lang="ru-RU" dirty="0" smtClean="0"/>
              <a:t>5. Проверь верно ли указаны части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428868"/>
            <a:ext cx="8572560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200" dirty="0" smtClean="0"/>
              <a:t>(прил.)        (сущ.)       (глагол)        (сущ.)</a:t>
            </a:r>
            <a:endParaRPr lang="ru-RU" sz="2200" b="1" i="1" dirty="0" smtClean="0"/>
          </a:p>
          <a:p>
            <a:pPr>
              <a:buNone/>
            </a:pPr>
            <a:r>
              <a:rPr lang="ru-RU" b="1" i="1" dirty="0" smtClean="0"/>
              <a:t>Золотые  осинки  шумят  листьями.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Золотые</a:t>
            </a:r>
            <a:r>
              <a:rPr lang="ru-RU" dirty="0" smtClean="0"/>
              <a:t>  </a:t>
            </a:r>
            <a:r>
              <a:rPr lang="ru-RU" b="1" i="1" dirty="0" smtClean="0"/>
              <a:t> осинки шумят</a:t>
            </a:r>
            <a:r>
              <a:rPr lang="ru-RU" dirty="0" smtClean="0"/>
              <a:t>  </a:t>
            </a:r>
            <a:r>
              <a:rPr lang="ru-RU" b="1" i="1" dirty="0" smtClean="0"/>
              <a:t> листьями .</a:t>
            </a:r>
            <a:endParaRPr lang="ru-RU" dirty="0"/>
          </a:p>
        </p:txBody>
      </p:sp>
      <p:sp>
        <p:nvSpPr>
          <p:cNvPr id="4" name="Дуга 3"/>
          <p:cNvSpPr/>
          <p:nvPr/>
        </p:nvSpPr>
        <p:spPr>
          <a:xfrm>
            <a:off x="4429124" y="1714488"/>
            <a:ext cx="857256" cy="642942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714348" y="1785926"/>
            <a:ext cx="1214446" cy="571504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>
            <a:off x="2857488" y="1714488"/>
            <a:ext cx="928694" cy="642942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6215074" y="1785926"/>
            <a:ext cx="857256" cy="642942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2250265" y="2250273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2"/>
          </p:cNvCxnSpPr>
          <p:nvPr/>
        </p:nvCxnSpPr>
        <p:spPr>
          <a:xfrm rot="16200000" flipH="1">
            <a:off x="1709020" y="2280531"/>
            <a:ext cx="439137" cy="4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928794" y="2500306"/>
            <a:ext cx="57150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928794" y="2000240"/>
            <a:ext cx="57150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3749669" y="2251067"/>
            <a:ext cx="50165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4036215" y="2250273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6" idx="2"/>
          </p:cNvCxnSpPr>
          <p:nvPr/>
        </p:nvCxnSpPr>
        <p:spPr>
          <a:xfrm rot="5400000" flipH="1" flipV="1">
            <a:off x="3665113" y="1763973"/>
            <a:ext cx="384870" cy="1430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000496" y="2000240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3786182" y="1785926"/>
            <a:ext cx="357190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000496" y="2500306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286380" y="2000240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5536413" y="2250273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6200000" flipH="1">
            <a:off x="5049759" y="2236861"/>
            <a:ext cx="473356" cy="1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286380" y="2500306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7215206" y="2571744"/>
            <a:ext cx="85725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7215206" y="1928802"/>
            <a:ext cx="85725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7751785" y="2250273"/>
            <a:ext cx="642148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6893735" y="2250273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642910" y="2571744"/>
            <a:ext cx="121444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 flipH="1" flipV="1">
            <a:off x="572266" y="2499512"/>
            <a:ext cx="14287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 flipH="1" flipV="1">
            <a:off x="1785918" y="2500306"/>
            <a:ext cx="14446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857488" y="2571744"/>
            <a:ext cx="107157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5400000" flipH="1" flipV="1">
            <a:off x="2786050" y="2500306"/>
            <a:ext cx="14287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5400000" flipH="1" flipV="1">
            <a:off x="3857620" y="2500306"/>
            <a:ext cx="14287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4429124" y="2571744"/>
            <a:ext cx="78581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rot="5400000" flipH="1" flipV="1">
            <a:off x="4321967" y="246458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rot="5400000" flipH="1" flipV="1">
            <a:off x="5143504" y="2500306"/>
            <a:ext cx="14287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6072198" y="2571744"/>
            <a:ext cx="114300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 flipH="1" flipV="1">
            <a:off x="5965835" y="2464587"/>
            <a:ext cx="21352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rot="5400000">
            <a:off x="7036611" y="246458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785818"/>
          </a:xfrm>
        </p:spPr>
        <p:txBody>
          <a:bodyPr/>
          <a:lstStyle/>
          <a:p>
            <a:r>
              <a:rPr lang="ru-RU" dirty="0" smtClean="0"/>
              <a:t>Анализ результатов работы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1214438"/>
          <a:ext cx="8183562" cy="5296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8960"/>
                <a:gridCol w="2614602"/>
              </a:tblGrid>
              <a:tr h="82153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Умения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Твоя оценка</a:t>
                      </a:r>
                      <a:endParaRPr lang="ru-RU" dirty="0"/>
                    </a:p>
                  </a:txBody>
                  <a:tcPr/>
                </a:tc>
              </a:tr>
              <a:tr h="821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1.Умение определять корень слова.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153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Знание алгоритма разбора слова по составу.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153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Находить соответствие слова схеме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153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Умение сформулировать задание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153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а) Умение видеть соответствие или  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несоответствие заданию. 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б) Умение разбирать слова по 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составу.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2967335"/>
            <a:ext cx="76881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Желаю успехов!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Составьте слова по схеме: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112442" cy="385765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</a:t>
            </a:r>
            <a:r>
              <a:rPr lang="ru-RU" sz="8000" dirty="0" smtClean="0"/>
              <a:t>мороз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Дуга 5"/>
          <p:cNvSpPr/>
          <p:nvPr/>
        </p:nvSpPr>
        <p:spPr>
          <a:xfrm flipH="1">
            <a:off x="2428860" y="2285992"/>
            <a:ext cx="2928958" cy="785818"/>
          </a:xfrm>
          <a:prstGeom prst="arc">
            <a:avLst>
              <a:gd name="adj1" fmla="val 10716671"/>
              <a:gd name="adj2" fmla="val 101955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42910" y="2786058"/>
            <a:ext cx="785818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1322365" y="2892421"/>
            <a:ext cx="21431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571604" y="3071810"/>
            <a:ext cx="642942" cy="1588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572132" y="3143248"/>
            <a:ext cx="571504" cy="158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6286512" y="2643182"/>
            <a:ext cx="428628" cy="35719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715140" y="2643182"/>
            <a:ext cx="428628" cy="35719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7215206" y="3143248"/>
            <a:ext cx="571504" cy="158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8001024" y="2714620"/>
            <a:ext cx="428628" cy="785818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714491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u="sng" dirty="0" smtClean="0">
                <a:ln/>
                <a:solidFill>
                  <a:srgbClr val="1B587C"/>
                </a:solidFill>
              </a:rPr>
              <a:t>Тема урока:</a:t>
            </a:r>
          </a:p>
          <a:p>
            <a:pPr lvl="0" algn="ctr"/>
            <a:endParaRPr lang="ru-RU" sz="5400" b="1" dirty="0" smtClean="0">
              <a:ln/>
              <a:solidFill>
                <a:srgbClr val="1B587C"/>
              </a:solidFill>
            </a:endParaRPr>
          </a:p>
          <a:p>
            <a:pPr lvl="0" algn="ctr"/>
            <a:r>
              <a:rPr lang="ru-RU" sz="4400" b="1" dirty="0" smtClean="0">
                <a:ln/>
                <a:solidFill>
                  <a:srgbClr val="1B587C"/>
                </a:solidFill>
              </a:rPr>
              <a:t>Разбор слова по составу.</a:t>
            </a:r>
            <a:endParaRPr lang="ru-RU" sz="4400" b="1" dirty="0">
              <a:ln/>
              <a:solidFill>
                <a:srgbClr val="1B587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571612"/>
            <a:ext cx="8183880" cy="2428892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Что </a:t>
            </a:r>
            <a:r>
              <a:rPr lang="ru-RU" sz="5400" dirty="0" smtClean="0"/>
              <a:t>должны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знать и уметь?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14356"/>
            <a:ext cx="8183880" cy="10715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1.Определи верно ли выделен корень в словах: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33575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dirty="0" smtClean="0"/>
              <a:t>Снежный 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ледок 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посадка</a:t>
            </a:r>
          </a:p>
          <a:p>
            <a:endParaRPr lang="ru-RU" dirty="0"/>
          </a:p>
        </p:txBody>
      </p:sp>
      <p:sp>
        <p:nvSpPr>
          <p:cNvPr id="4" name="Дуга 3"/>
          <p:cNvSpPr/>
          <p:nvPr/>
        </p:nvSpPr>
        <p:spPr>
          <a:xfrm>
            <a:off x="3500430" y="1785926"/>
            <a:ext cx="1500198" cy="928694"/>
          </a:xfrm>
          <a:prstGeom prst="arc">
            <a:avLst>
              <a:gd name="adj1" fmla="val 10557136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3857620" y="3071810"/>
            <a:ext cx="842962" cy="500066"/>
          </a:xfrm>
          <a:prstGeom prst="arc">
            <a:avLst>
              <a:gd name="adj1" fmla="val 10414882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 rot="21397358">
            <a:off x="3643306" y="4000504"/>
            <a:ext cx="1414466" cy="928694"/>
          </a:xfrm>
          <a:prstGeom prst="arc">
            <a:avLst>
              <a:gd name="adj1" fmla="val 11262328"/>
              <a:gd name="adj2" fmla="val 21576022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285884"/>
          </a:xfrm>
        </p:spPr>
        <p:txBody>
          <a:bodyPr/>
          <a:lstStyle/>
          <a:p>
            <a:r>
              <a:rPr lang="ru-RU" dirty="0" smtClean="0"/>
              <a:t>2.Укажи алгоритм разбора слова по составу: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4357718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  Найди корень: подбери несколько</a:t>
            </a:r>
          </a:p>
          <a:p>
            <a:pPr marL="514350" indent="-514350">
              <a:buNone/>
            </a:pPr>
            <a:r>
              <a:rPr lang="ru-RU" dirty="0" smtClean="0"/>
              <a:t>  однокоренных слов.</a:t>
            </a:r>
          </a:p>
          <a:p>
            <a:pPr marL="514350" indent="-514350">
              <a:buNone/>
            </a:pPr>
            <a:r>
              <a:rPr lang="ru-RU" dirty="0" smtClean="0"/>
              <a:t>  Прочитай слово</a:t>
            </a:r>
          </a:p>
          <a:p>
            <a:pPr marL="514350" indent="-514350">
              <a:buNone/>
            </a:pPr>
            <a:r>
              <a:rPr lang="ru-RU" dirty="0" smtClean="0"/>
              <a:t>  Измени слово и выдели окончание.</a:t>
            </a:r>
          </a:p>
          <a:p>
            <a:pPr marL="514350" indent="-514350">
              <a:buNone/>
            </a:pPr>
            <a:r>
              <a:rPr lang="ru-RU" dirty="0" smtClean="0"/>
              <a:t>  Выдели основу слова.</a:t>
            </a:r>
          </a:p>
          <a:p>
            <a:pPr marL="514350" indent="-514350">
              <a:buNone/>
            </a:pPr>
            <a:r>
              <a:rPr lang="ru-RU" dirty="0" smtClean="0"/>
              <a:t>  Найди и обозначь приставку и суффикс</a:t>
            </a:r>
          </a:p>
          <a:p>
            <a:pPr marL="514350" indent="-514350">
              <a:buNone/>
            </a:pPr>
            <a:r>
              <a:rPr lang="ru-RU" dirty="0" smtClean="0"/>
              <a:t>  (если они есть).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857364"/>
            <a:ext cx="357190" cy="35719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2786058"/>
            <a:ext cx="357190" cy="35719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3714752"/>
            <a:ext cx="357190" cy="35719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4143380"/>
            <a:ext cx="357190" cy="35719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3214686"/>
            <a:ext cx="357190" cy="35719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357322"/>
          </a:xfrm>
        </p:spPr>
        <p:txBody>
          <a:bodyPr/>
          <a:lstStyle/>
          <a:p>
            <a:r>
              <a:rPr lang="ru-RU" dirty="0" smtClean="0"/>
              <a:t>3.Правильно ли выбраны слова к схеме.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183880" cy="4187952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медный          снежок        медовый             подружка       дерево        подводник</a:t>
            </a:r>
          </a:p>
          <a:p>
            <a:endParaRPr lang="ru-RU" dirty="0"/>
          </a:p>
        </p:txBody>
      </p:sp>
      <p:sp>
        <p:nvSpPr>
          <p:cNvPr id="4" name="Дуга 3"/>
          <p:cNvSpPr/>
          <p:nvPr/>
        </p:nvSpPr>
        <p:spPr>
          <a:xfrm>
            <a:off x="1214414" y="2786058"/>
            <a:ext cx="857256" cy="642942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4071934" y="2928934"/>
            <a:ext cx="857256" cy="642942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>
            <a:off x="6429388" y="2928934"/>
            <a:ext cx="857256" cy="642942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2910" y="3071810"/>
            <a:ext cx="42862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965175" y="3178173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2178827" y="2893215"/>
            <a:ext cx="285752" cy="21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393141" y="2893215"/>
            <a:ext cx="285752" cy="21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00496" y="3857628"/>
            <a:ext cx="107157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14348" y="3857628"/>
            <a:ext cx="214314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57950" y="3857628"/>
            <a:ext cx="150019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607985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2751125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3894133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4965703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7751785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6251587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7393801" y="3036091"/>
            <a:ext cx="285752" cy="21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7608115" y="3036091"/>
            <a:ext cx="285752" cy="21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3000364" y="3286124"/>
            <a:ext cx="357190" cy="57150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5286380" y="3214686"/>
            <a:ext cx="357190" cy="57150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8001024" y="3214686"/>
            <a:ext cx="357190" cy="57150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357322"/>
          </a:xfrm>
        </p:spPr>
        <p:txBody>
          <a:bodyPr/>
          <a:lstStyle/>
          <a:p>
            <a:r>
              <a:rPr lang="ru-RU" dirty="0" smtClean="0"/>
              <a:t>3.Правильно ли выбраны слова к схеме.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8183880" cy="4187952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b="1" dirty="0" smtClean="0"/>
              <a:t>  подружка       дерево         медовый</a:t>
            </a:r>
          </a:p>
          <a:p>
            <a:endParaRPr lang="ru-RU" dirty="0"/>
          </a:p>
        </p:txBody>
      </p:sp>
      <p:sp>
        <p:nvSpPr>
          <p:cNvPr id="4" name="Дуга 3"/>
          <p:cNvSpPr/>
          <p:nvPr/>
        </p:nvSpPr>
        <p:spPr>
          <a:xfrm>
            <a:off x="1214414" y="2786058"/>
            <a:ext cx="857256" cy="642942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4071934" y="2928934"/>
            <a:ext cx="857256" cy="642942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>
            <a:off x="6429388" y="2928934"/>
            <a:ext cx="857256" cy="642942"/>
          </a:xfrm>
          <a:prstGeom prst="arc">
            <a:avLst>
              <a:gd name="adj1" fmla="val 11152663"/>
              <a:gd name="adj2" fmla="val 2154047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2910" y="3071810"/>
            <a:ext cx="42862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965175" y="3178173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2178827" y="2893215"/>
            <a:ext cx="285752" cy="21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393141" y="2893215"/>
            <a:ext cx="285752" cy="21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00496" y="3857628"/>
            <a:ext cx="107157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14348" y="3857628"/>
            <a:ext cx="214314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57950" y="3857628"/>
            <a:ext cx="150019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607985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2751125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3894133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4965703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7751785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6251587" y="3749677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7393801" y="3036091"/>
            <a:ext cx="285752" cy="21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7608115" y="3036091"/>
            <a:ext cx="285752" cy="21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3000364" y="3286124"/>
            <a:ext cx="357190" cy="57150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5286380" y="3214686"/>
            <a:ext cx="357190" cy="57150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8001024" y="3214686"/>
            <a:ext cx="357190" cy="57150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85728"/>
            <a:ext cx="8183880" cy="1285884"/>
          </a:xfrm>
        </p:spPr>
        <p:txBody>
          <a:bodyPr/>
          <a:lstStyle/>
          <a:p>
            <a:r>
              <a:rPr lang="ru-RU" dirty="0" smtClean="0"/>
              <a:t>Проверь по алгоритму: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857364"/>
            <a:ext cx="8183880" cy="385765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Прочитай слово</a:t>
            </a:r>
          </a:p>
          <a:p>
            <a:pPr marL="514350" indent="-514350">
              <a:buAutoNum type="arabicPeriod"/>
            </a:pPr>
            <a:r>
              <a:rPr lang="ru-RU" dirty="0" smtClean="0"/>
              <a:t>Измени слово и выдели окончание.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Выдели основу слова.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Найди корень: подбери несколько однокоренных слов.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Найди и обозначь приставку и суффикс (если они есть).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190</TotalTime>
  <Words>248</Words>
  <PresentationFormat>Экран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Слайд 1</vt:lpstr>
      <vt:lpstr>Составьте слова по схеме:</vt:lpstr>
      <vt:lpstr>Слайд 3</vt:lpstr>
      <vt:lpstr>Что должны  знать и уметь?</vt:lpstr>
      <vt:lpstr>1.Определи верно ли выделен корень в словах:</vt:lpstr>
      <vt:lpstr>2.Укажи алгоритм разбора слова по составу:</vt:lpstr>
      <vt:lpstr>3.Правильно ли выбраны слова к схеме.</vt:lpstr>
      <vt:lpstr>3.Правильно ли выбраны слова к схеме.</vt:lpstr>
      <vt:lpstr>Проверь по алгоритму:</vt:lpstr>
      <vt:lpstr>4. Сформулируй задание к упражнению.</vt:lpstr>
      <vt:lpstr>5. Проверь верно ли указаны части слова.</vt:lpstr>
      <vt:lpstr>Слайд 12</vt:lpstr>
      <vt:lpstr>Анализ результатов работы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Анатолий</dc:creator>
  <cp:lastModifiedBy>Анатолий</cp:lastModifiedBy>
  <cp:revision>37</cp:revision>
  <dcterms:created xsi:type="dcterms:W3CDTF">2012-02-06T17:29:08Z</dcterms:created>
  <dcterms:modified xsi:type="dcterms:W3CDTF">2012-02-08T17:05:39Z</dcterms:modified>
</cp:coreProperties>
</file>