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4" r:id="rId4"/>
    <p:sldId id="263" r:id="rId5"/>
    <p:sldId id="261" r:id="rId6"/>
    <p:sldId id="262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5B5A-5262-45FD-8376-35F46A7F264E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B96F-0EBA-42C1-8722-FC8EBCF36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B96F-0EBA-42C1-8722-FC8EBCF362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2562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55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5375" y="2017713"/>
            <a:ext cx="3765550" cy="4313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5692-4125-4418-B258-0B44E126A701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26C8-5727-44A5-9C9A-D0955C452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Горные породы и минералы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upload.wikimedia.org/wikipedia/commons/4/47/Sedimentary-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821674" cy="4059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Минералы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5373216"/>
            <a:ext cx="1496343" cy="66970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бирюза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445224"/>
            <a:ext cx="2042889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изумруд</a:t>
            </a:r>
            <a:endParaRPr lang="ru-RU" sz="2800" dirty="0"/>
          </a:p>
        </p:txBody>
      </p:sp>
      <p:pic>
        <p:nvPicPr>
          <p:cNvPr id="25602" name="Picture 2" descr="E:\Новая папка (2)\изумру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4032448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3" name="Picture 3" descr="E:\Новая папка (2)\бирюз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960440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Минералы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3861048"/>
            <a:ext cx="2736304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розовый кварц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76256" y="3933056"/>
            <a:ext cx="122413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агат</a:t>
            </a:r>
            <a:endParaRPr lang="ru-RU" sz="2800" dirty="0"/>
          </a:p>
        </p:txBody>
      </p:sp>
      <p:pic>
        <p:nvPicPr>
          <p:cNvPr id="26628" name="Picture 4" descr="E:\Новая папка (2)\грана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320114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9" name="Picture 5" descr="E:\Новая папка (2)\розовый кварц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295232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0" name="Picture 6" descr="E:\Новая папка (2)\малахи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2276475" cy="2076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995936" y="6237312"/>
            <a:ext cx="144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малахит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dirty="0" smtClean="0"/>
              <a:t>Горные</a:t>
            </a:r>
            <a:r>
              <a:rPr lang="ru-RU" dirty="0" smtClean="0"/>
              <a:t> </a:t>
            </a:r>
            <a:r>
              <a:rPr lang="ru-RU" sz="4000" dirty="0" smtClean="0"/>
              <a:t>породы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25144"/>
            <a:ext cx="3384376" cy="6480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сланец</a:t>
            </a:r>
            <a:endParaRPr lang="ru-RU" sz="2800" dirty="0"/>
          </a:p>
        </p:txBody>
      </p:sp>
      <p:pic>
        <p:nvPicPr>
          <p:cNvPr id="1026" name="Picture 2" descr="http://upload.wikimedia.org/wikipedia/commons/a/af/SlateUS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284984" cy="3009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http://poremontu.ru/media/ck/articles/images/1351177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240360" cy="2956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300192" y="4725144"/>
            <a:ext cx="180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известняк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dirty="0" smtClean="0"/>
              <a:t>Горные</a:t>
            </a:r>
            <a:r>
              <a:rPr lang="ru-RU" dirty="0" smtClean="0"/>
              <a:t> породы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373217"/>
            <a:ext cx="3456384" cy="72008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мрамор</a:t>
            </a:r>
            <a:endParaRPr lang="ru-RU" sz="2800" dirty="0"/>
          </a:p>
        </p:txBody>
      </p:sp>
      <p:pic>
        <p:nvPicPr>
          <p:cNvPr id="1026" name="Picture 2" descr="File:MarbleUS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29000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ttp://www.krugosvet.ru/images/1001942_PH0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484784"/>
            <a:ext cx="367240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4048" y="53732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боксит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Горные породы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3322712" cy="4649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/>
              <a:t>каменная</a:t>
            </a:r>
            <a:r>
              <a:rPr lang="ru-RU" dirty="0" smtClean="0"/>
              <a:t> соль</a:t>
            </a:r>
            <a:endParaRPr lang="ru-RU" dirty="0"/>
          </a:p>
        </p:txBody>
      </p:sp>
      <p:pic>
        <p:nvPicPr>
          <p:cNvPr id="1026" name="Picture 2" descr="http://vitaest-s.ru/wp-content/uploads/2012/06/S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752" y="1610544"/>
            <a:ext cx="4139952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http://www.catalogmineralov.ru/pic/2008/21341912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810000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932040" y="5661248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кремень</a:t>
            </a:r>
            <a:endParaRPr lang="ru-RU" sz="3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Гранит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013176"/>
            <a:ext cx="8219256" cy="9689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Гранит бывает разных цветов. </a:t>
            </a:r>
          </a:p>
          <a:p>
            <a:pPr algn="ctr">
              <a:buNone/>
            </a:pPr>
            <a:r>
              <a:rPr lang="ru-RU" dirty="0" smtClean="0"/>
              <a:t>От чего </a:t>
            </a:r>
            <a:r>
              <a:rPr lang="ru-RU" sz="3000" dirty="0" smtClean="0"/>
              <a:t>зависит</a:t>
            </a:r>
            <a:r>
              <a:rPr lang="ru-RU" dirty="0" smtClean="0"/>
              <a:t> цвет гранита?</a:t>
            </a:r>
            <a:endParaRPr lang="ru-RU" dirty="0"/>
          </a:p>
        </p:txBody>
      </p:sp>
      <p:pic>
        <p:nvPicPr>
          <p:cNvPr id="9218" name="Picture 2" descr="http://files.school-collection.edu.ru/dlrstore/5ca811f4-7aea-42ca-b5da-534dfd445e6c/IMG_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66429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Гран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43985" y="1840991"/>
            <a:ext cx="3312368" cy="231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am111.ru/show_image.php?filename=im_admin/images/upload/aImages/cddb11fc28a69bed039ea7e352079bd7.jpg&amp;width=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2880320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2562" cy="80235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Состав гранита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429000"/>
            <a:ext cx="36004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Полевой шпат 60-65%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5940152" y="3356993"/>
            <a:ext cx="2613422" cy="4320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Кварц </a:t>
            </a:r>
            <a:r>
              <a:rPr lang="ru-RU" sz="3000" dirty="0" smtClean="0"/>
              <a:t>25-30</a:t>
            </a:r>
            <a:r>
              <a:rPr lang="ru-RU" sz="2800" dirty="0" smtClean="0"/>
              <a:t>%</a:t>
            </a:r>
            <a:endParaRPr lang="ru-RU" sz="2800" dirty="0"/>
          </a:p>
        </p:txBody>
      </p:sp>
      <p:pic>
        <p:nvPicPr>
          <p:cNvPr id="1026" name="Picture 2" descr="http://geo.web.ru/~evseev/m-Q_5_2778_Ca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59228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://upload.wikimedia.org/wikipedia/commons/c/ce/Feldspar_1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2592288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himkompleks.ru/d/172799/d/120873001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2592288" cy="1944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419872" y="6237312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Слюда </a:t>
            </a:r>
            <a:r>
              <a:rPr lang="ru-RU" sz="3000" dirty="0" smtClean="0"/>
              <a:t>10-15</a:t>
            </a:r>
            <a:r>
              <a:rPr lang="ru-RU" sz="2800" dirty="0" smtClean="0"/>
              <a:t>%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340768"/>
            <a:ext cx="2965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Цвет гранита зависит от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цвета полевого шпата.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Где используются горные породы ?</a:t>
            </a:r>
            <a:endParaRPr lang="ru-RU" sz="4000" dirty="0"/>
          </a:p>
        </p:txBody>
      </p:sp>
      <p:pic>
        <p:nvPicPr>
          <p:cNvPr id="1026" name="Picture 2" descr="E:\Новая папка (2)\mramo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882894" cy="1915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E:\Новая папка (2)\гранитные набереж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445" y="1196752"/>
            <a:ext cx="2671017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E:\Новая папка (2)\использовани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3024336" cy="2019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E:\Новая папка (2)\медный всадни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924944"/>
            <a:ext cx="2304256" cy="1716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E:\Новая папка (2)\мраморный дворец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49080"/>
            <a:ext cx="2688299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Виды домов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237312"/>
            <a:ext cx="8136904" cy="50405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Какие материалы используются в строительстве домов?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1" y="3501008"/>
            <a:ext cx="1512168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мазанка</a:t>
            </a:r>
            <a:endParaRPr lang="ru-RU" sz="2800" dirty="0"/>
          </a:p>
        </p:txBody>
      </p:sp>
      <p:pic>
        <p:nvPicPr>
          <p:cNvPr id="2050" name="Picture 2" descr="E:\Новая папка (2)\кирпичный до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2952328" cy="2286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E:\Новая папка (2)\маза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3017710" cy="2177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http://www.rusdom.ru/photo_gallery/photo_woodenhouse/images/house_5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168352" cy="2170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87624" y="3501008"/>
            <a:ext cx="89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изба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733256"/>
            <a:ext cx="148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коттедж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Минералы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5517232"/>
            <a:ext cx="1368152" cy="8137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алмаз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517232"/>
            <a:ext cx="1682849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err="1" smtClean="0"/>
              <a:t>диамонд</a:t>
            </a:r>
            <a:endParaRPr lang="ru-RU" sz="2800" dirty="0"/>
          </a:p>
        </p:txBody>
      </p:sp>
      <p:pic>
        <p:nvPicPr>
          <p:cNvPr id="24578" name="Picture 2" descr="E:\Новая папка (2)\532-6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384376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E:\Новая папка (2)\Rough_diam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744416" cy="4132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78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Горные породы и минералы</vt:lpstr>
      <vt:lpstr>Горные породы</vt:lpstr>
      <vt:lpstr>Горные породы</vt:lpstr>
      <vt:lpstr>Горные породы</vt:lpstr>
      <vt:lpstr>Гранит</vt:lpstr>
      <vt:lpstr>Состав гранита</vt:lpstr>
      <vt:lpstr>Где используются горные породы ?</vt:lpstr>
      <vt:lpstr>Виды домов</vt:lpstr>
      <vt:lpstr>Минералы</vt:lpstr>
      <vt:lpstr>Минералы</vt:lpstr>
      <vt:lpstr>Минералы</vt:lpstr>
    </vt:vector>
  </TitlesOfParts>
  <Company>RCOKOiIT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13.99.14</dc:creator>
  <cp:lastModifiedBy>татьяна</cp:lastModifiedBy>
  <cp:revision>45</cp:revision>
  <dcterms:created xsi:type="dcterms:W3CDTF">2013-11-23T10:42:53Z</dcterms:created>
  <dcterms:modified xsi:type="dcterms:W3CDTF">2014-12-06T19:13:24Z</dcterms:modified>
</cp:coreProperties>
</file>