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723"/>
    <a:srgbClr val="228E25"/>
    <a:srgbClr val="19691B"/>
    <a:srgbClr val="429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390192">
            <a:off x="-237131" y="-16972"/>
            <a:ext cx="2549404" cy="22904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536" y="3707753"/>
            <a:ext cx="4176464" cy="31502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3"/>
          <p:cNvSpPr txBox="1">
            <a:spLocks/>
          </p:cNvSpPr>
          <p:nvPr userDrawn="1"/>
        </p:nvSpPr>
        <p:spPr>
          <a:xfrm>
            <a:off x="107504" y="6525344"/>
            <a:ext cx="2133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6661717"/>
            <a:ext cx="2133600" cy="182563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717"/>
            <a:ext cx="2133600" cy="182563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0" y="6661717"/>
            <a:ext cx="2133600" cy="182563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390192">
            <a:off x="-21912" y="141254"/>
            <a:ext cx="1835915" cy="1688939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0" y="6661717"/>
            <a:ext cx="2133600" cy="182563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717"/>
            <a:ext cx="2133600" cy="182563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6584836"/>
            <a:ext cx="15819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http://helena.ucoz.ru/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9120" y="267568"/>
            <a:ext cx="8712968" cy="6336704"/>
          </a:xfrm>
          <a:prstGeom prst="rect">
            <a:avLst/>
          </a:prstGeom>
          <a:solidFill>
            <a:srgbClr val="2187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Дата 3"/>
          <p:cNvSpPr txBox="1">
            <a:spLocks/>
          </p:cNvSpPr>
          <p:nvPr userDrawn="1"/>
        </p:nvSpPr>
        <p:spPr>
          <a:xfrm>
            <a:off x="3563888" y="3068960"/>
            <a:ext cx="2133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Дата 3"/>
          <p:cNvSpPr txBox="1">
            <a:spLocks/>
          </p:cNvSpPr>
          <p:nvPr userDrawn="1"/>
        </p:nvSpPr>
        <p:spPr>
          <a:xfrm>
            <a:off x="107504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cekvitrini.com/uploads/urunler/buyuk/1295702091.jpg" TargetMode="External"/><Relationship Id="rId2" Type="http://schemas.openxmlformats.org/officeDocument/2006/relationships/hyperlink" Target="http://www.clker.com/cliparts/l/b/C/v/8/o/sun-hi.pn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online-effects.ru/frames/preview/b06b616de350f772eb97a9aadb42e75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79208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  <a:cs typeface="Andalus" pitchFamily="18" charset="-78"/>
              </a:rPr>
              <a:t>Название презентации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5040560" cy="259228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Автор: 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Жигайло Елена Владимировна</a:t>
            </a:r>
          </a:p>
          <a:p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у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читель начальных классов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Владимировской ОШ </a:t>
            </a:r>
            <a:r>
              <a:rPr lang="uk-UA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І-ІІІ ст. №1</a:t>
            </a:r>
          </a:p>
          <a:p>
            <a:r>
              <a:rPr lang="uk-UA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Донецкой</a:t>
            </a:r>
            <a:r>
              <a:rPr lang="uk-UA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uk-UA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области</a:t>
            </a:r>
            <a:endParaRPr lang="uk-UA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r>
              <a:rPr lang="uk-UA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Волновахского</a:t>
            </a:r>
            <a:r>
              <a:rPr lang="uk-UA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uk-UA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района</a:t>
            </a:r>
            <a:endParaRPr lang="uk-UA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r>
              <a:rPr lang="uk-UA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Украина</a:t>
            </a:r>
            <a:endParaRPr lang="uk-UA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r>
              <a:rPr lang="uk-UA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2013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79712" y="980728"/>
            <a:ext cx="504056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Вы можете использовать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данное оформление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для создания своих презентаций,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но в своей презентации вы должны указать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источник шаблона: </a:t>
            </a:r>
            <a:endParaRPr lang="ru-RU" sz="20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i="1" dirty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Автор: </a:t>
            </a: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Жигайло Елена Владимировна</a:t>
            </a: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учитель начальных классов</a:t>
            </a: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Владимировской ОШ </a:t>
            </a:r>
            <a:r>
              <a:rPr lang="uk-UA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І-ІІІ ст. №1</a:t>
            </a:r>
          </a:p>
          <a:p>
            <a:pPr marL="0" indent="0" algn="ctr">
              <a:buNone/>
            </a:pPr>
            <a:r>
              <a:rPr lang="uk-UA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Донецкой</a:t>
            </a:r>
            <a:r>
              <a:rPr lang="uk-UA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uk-UA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области</a:t>
            </a:r>
            <a:endParaRPr lang="uk-UA" sz="20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uk-UA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Волновахского</a:t>
            </a:r>
            <a:r>
              <a:rPr lang="uk-UA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uk-UA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района</a:t>
            </a:r>
            <a:endParaRPr lang="uk-UA" sz="20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uk-UA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Украина</a:t>
            </a:r>
            <a:endParaRPr lang="uk-UA" sz="20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uk-UA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Сайт: </a:t>
            </a:r>
            <a:r>
              <a:rPr lang="en-US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http://helena.ucoz.ru/</a:t>
            </a:r>
            <a:endParaRPr lang="uk-UA" sz="20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1412776"/>
            <a:ext cx="7772400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Segoe Script" pitchFamily="34" charset="0"/>
                <a:cs typeface="Andalus" pitchFamily="18" charset="-78"/>
              </a:rPr>
              <a:t>Интернет-ресурсы :</a:t>
            </a:r>
          </a:p>
          <a:p>
            <a:endParaRPr lang="ru-RU" sz="2800" dirty="0"/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  <a:cs typeface="Andalus" pitchFamily="18" charset="-78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539552" y="2204864"/>
            <a:ext cx="784440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Солнце</a:t>
            </a:r>
          </a:p>
          <a:p>
            <a:r>
              <a:rPr lang="ru-RU" dirty="0">
                <a:latin typeface="Georgia" pitchFamily="18" charset="0"/>
                <a:hlinkClick r:id="rId2"/>
              </a:rPr>
              <a:t>http://</a:t>
            </a:r>
            <a:r>
              <a:rPr lang="ru-RU" dirty="0" smtClean="0">
                <a:latin typeface="Georgia" pitchFamily="18" charset="0"/>
                <a:hlinkClick r:id="rId2"/>
              </a:rPr>
              <a:t>www.clker.com/cliparts/l/b/C/v/8/o/sun-hi.png</a:t>
            </a:r>
            <a:endParaRPr lang="ru-RU" dirty="0" smtClean="0"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Букет цветов</a:t>
            </a:r>
          </a:p>
          <a:p>
            <a:r>
              <a:rPr lang="ru-RU" dirty="0">
                <a:latin typeface="Georgia" pitchFamily="18" charset="0"/>
                <a:hlinkClick r:id="rId3"/>
              </a:rPr>
              <a:t>http://</a:t>
            </a:r>
            <a:r>
              <a:rPr lang="ru-RU" dirty="0" smtClean="0">
                <a:latin typeface="Georgia" pitchFamily="18" charset="0"/>
                <a:hlinkClick r:id="rId3"/>
              </a:rPr>
              <a:t>cicekvitrini.com/uploads/urunler/buyuk/1295702091.jpg</a:t>
            </a:r>
            <a:endParaRPr lang="ru-RU" dirty="0" smtClean="0"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Школьный звонок </a:t>
            </a:r>
          </a:p>
          <a:p>
            <a:r>
              <a:rPr lang="ru-RU" dirty="0">
                <a:latin typeface="Georgia" pitchFamily="18" charset="0"/>
                <a:hlinkClick r:id="rId4"/>
              </a:rPr>
              <a:t>http://</a:t>
            </a:r>
            <a:r>
              <a:rPr lang="ru-RU" dirty="0" smtClean="0">
                <a:latin typeface="Georgia" pitchFamily="18" charset="0"/>
                <a:hlinkClick r:id="rId4"/>
              </a:rPr>
              <a:t>online-effects.ru/frames/preview/b06b616de350f772eb97a9aadb42e758.png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  <a:p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85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Название презентации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слава</dc:creator>
  <cp:lastModifiedBy>слава</cp:lastModifiedBy>
  <cp:revision>21</cp:revision>
  <dcterms:created xsi:type="dcterms:W3CDTF">2013-07-16T05:13:31Z</dcterms:created>
  <dcterms:modified xsi:type="dcterms:W3CDTF">2013-07-17T09:57:29Z</dcterms:modified>
</cp:coreProperties>
</file>