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76" r:id="rId18"/>
    <p:sldId id="269" r:id="rId19"/>
    <p:sldId id="270" r:id="rId20"/>
    <p:sldId id="277" r:id="rId21"/>
    <p:sldId id="278" r:id="rId22"/>
    <p:sldId id="279" r:id="rId23"/>
    <p:sldId id="280" r:id="rId24"/>
    <p:sldId id="271" r:id="rId25"/>
    <p:sldId id="257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E126D-FAB5-4D67-B60D-2F20714F3057}" type="datetimeFigureOut">
              <a:rPr lang="ru-RU" smtClean="0"/>
              <a:pPr/>
              <a:t>07.04.2014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84A3-ABFA-4CD3-824B-A8840A1898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tc.usf.edu/presentations/backgrounds/misc/misc_17/81702s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 учреждение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лицей № 1 имени А.С.Пушкина города Томска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Выполнила: Бондарь Елена Александровна, учитель начальных классов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857356" y="2857496"/>
            <a:ext cx="6400800" cy="1752600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ЗАНИМАТЕЛЬНЫЙ 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1429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Подбери к старославянизмам русские соответствия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071546"/>
            <a:ext cx="165462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АГНЕЦ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000372"/>
            <a:ext cx="1332801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УСТА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714884"/>
            <a:ext cx="1113831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ОЧИ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768" y="1500174"/>
            <a:ext cx="160351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ПЕРСТ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5008" y="3214686"/>
            <a:ext cx="137993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ЧЕЛО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214950"/>
            <a:ext cx="210185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ЛАНИТЫ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785926"/>
            <a:ext cx="227177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ЯГНЁНОК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3714752"/>
            <a:ext cx="142058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ГУБЫ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5429264"/>
            <a:ext cx="1489511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ГЛАЗА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2285992"/>
            <a:ext cx="169950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ПАЛЕЦ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4000504"/>
            <a:ext cx="108074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ЛОБ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5929330"/>
            <a:ext cx="152638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ЩЁКИ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3108" y="214290"/>
            <a:ext cx="591649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каждой строке найдите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«лишнее» слово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43042" y="1285860"/>
            <a:ext cx="6948000" cy="108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дряхлый, ветхий, старый, древний, низкий;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643042" y="2643182"/>
            <a:ext cx="6948000" cy="108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)промокший, прохладный, влажный, намоченный, мокрый;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643042" y="4071942"/>
            <a:ext cx="6948000" cy="133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красивый, симпатичный, обаятельный, привлекательный, молодой;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643042" y="5572140"/>
            <a:ext cx="6929486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д) поезд, подоконник, пересадка, сельский,</a:t>
            </a:r>
            <a:r>
              <a:rPr kumimoji="0" lang="ru-RU" sz="32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пересказ.</a:t>
            </a:r>
            <a:endParaRPr kumimoji="0" lang="ru-RU" sz="32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500430" y="2143116"/>
            <a:ext cx="128588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14876" y="3000372"/>
            <a:ext cx="214314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85918" y="5286388"/>
            <a:ext cx="142876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14480" y="6429396"/>
            <a:ext cx="157163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85918" y="214290"/>
            <a:ext cx="62865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слово можно подобрать к каждой группе прилагательных?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57224" y="1714488"/>
            <a:ext cx="8028000" cy="54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Вечерний, хрустальный, малиновый –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29520" y="1714488"/>
            <a:ext cx="11705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ЗВОН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357290" y="2643182"/>
            <a:ext cx="7560000" cy="54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едровый, мускатный, грецкий – 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2643182"/>
            <a:ext cx="11817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ОРЕХ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357290" y="3714752"/>
            <a:ext cx="7560000" cy="54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еленый, спортивный, репчатый –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72396" y="3714752"/>
            <a:ext cx="9749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ЛУК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357290" y="4643446"/>
            <a:ext cx="7560000" cy="54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изкий, высокий, хриплый –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72264" y="4643446"/>
            <a:ext cx="1512000" cy="540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ГОЛОС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42910" y="5786454"/>
            <a:ext cx="8028000" cy="54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блочный, желудочный, апельсиновый –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43834" y="5786454"/>
            <a:ext cx="9829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СОК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285728"/>
            <a:ext cx="41707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Разгадай изографы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43042" y="1214422"/>
            <a:ext cx="288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43570" y="1214422"/>
            <a:ext cx="288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/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57356" y="4071942"/>
            <a:ext cx="288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/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5008" y="4071942"/>
            <a:ext cx="288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714480" y="3143248"/>
            <a:ext cx="321158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АВТОМОБИЛЬ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6000768"/>
            <a:ext cx="220464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ТРАМВАЙ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3143248"/>
            <a:ext cx="166423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АЛЛЕЯ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08" y="6000768"/>
            <a:ext cx="306481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ТРОЛЛЕЙБУС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71604" y="285728"/>
            <a:ext cx="288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857356" y="2214554"/>
            <a:ext cx="219207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АВТОБУС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57818" y="357166"/>
            <a:ext cx="288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643570" y="2214554"/>
            <a:ext cx="268637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ТЕЛЕВИЗОР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5008" y="3714752"/>
            <a:ext cx="288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/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00232" y="3643314"/>
            <a:ext cx="1643074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714480" y="5643578"/>
            <a:ext cx="2230099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МЕДВЕДЬ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5715016"/>
            <a:ext cx="262161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КАРАНДАШ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00166" y="357166"/>
            <a:ext cx="2160000" cy="19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/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15140" y="285728"/>
            <a:ext cx="2160000" cy="19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500166" y="2428868"/>
            <a:ext cx="220842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ВОРОБЕЙ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2285992"/>
            <a:ext cx="19599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ВОРОНА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14810" y="1928802"/>
            <a:ext cx="2160000" cy="19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286248" y="3929066"/>
            <a:ext cx="217559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СНЕГИРЬ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71604" y="3643314"/>
            <a:ext cx="2160000" cy="19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/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15140" y="3786190"/>
            <a:ext cx="2160000" cy="19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1571604" y="6000768"/>
            <a:ext cx="196156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СОРОКА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86578" y="5929330"/>
            <a:ext cx="164981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ПЕТУХ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28728" y="214290"/>
            <a:ext cx="75009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СОЕДИНИТЕ</a:t>
            </a:r>
            <a:r>
              <a:rPr kumimoji="0" lang="ru-RU" sz="28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крылатые выражения со словами, которые отвечают на вопрос «как?»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643050"/>
            <a:ext cx="299543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КАПЛЯ В МОРЕ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643182"/>
            <a:ext cx="42789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 СНЕГ НА ГОЛОВУ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500438"/>
            <a:ext cx="538397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БЕЗ СУЧКА БЕЗ ЗАДОРИНКИ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4286256"/>
            <a:ext cx="132921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МАЛО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643050"/>
            <a:ext cx="294894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НЕОЖИДАННО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5143512"/>
            <a:ext cx="187474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ХОРОШО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357694"/>
            <a:ext cx="331347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 ОДНУ МИНУТУ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6000768"/>
            <a:ext cx="176952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БЫСТРО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214950"/>
            <a:ext cx="275703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ВСЕЙ ДУШОЙ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2643182"/>
            <a:ext cx="178606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СИЛЬНО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6000768"/>
            <a:ext cx="346921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 ЗЕНИЦУ ОКА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72264" y="3429000"/>
            <a:ext cx="243258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ЗАБОТЛИВО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>
            <a:stCxn id="3" idx="3"/>
            <a:endCxn id="6" idx="1"/>
          </p:cNvCxnSpPr>
          <p:nvPr/>
        </p:nvCxnSpPr>
        <p:spPr>
          <a:xfrm>
            <a:off x="3424031" y="1904660"/>
            <a:ext cx="3576861" cy="264320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4" idx="3"/>
            <a:endCxn id="7" idx="1"/>
          </p:cNvCxnSpPr>
          <p:nvPr/>
        </p:nvCxnSpPr>
        <p:spPr>
          <a:xfrm flipV="1">
            <a:off x="4564648" y="1904660"/>
            <a:ext cx="1436112" cy="100013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3"/>
            <a:endCxn id="8" idx="1"/>
          </p:cNvCxnSpPr>
          <p:nvPr/>
        </p:nvCxnSpPr>
        <p:spPr>
          <a:xfrm>
            <a:off x="5598256" y="3762048"/>
            <a:ext cx="1188322" cy="164307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9" idx="3"/>
            <a:endCxn id="10" idx="1"/>
          </p:cNvCxnSpPr>
          <p:nvPr/>
        </p:nvCxnSpPr>
        <p:spPr>
          <a:xfrm>
            <a:off x="3742067" y="4619304"/>
            <a:ext cx="3115949" cy="164307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1" idx="3"/>
            <a:endCxn id="12" idx="1"/>
          </p:cNvCxnSpPr>
          <p:nvPr/>
        </p:nvCxnSpPr>
        <p:spPr>
          <a:xfrm flipV="1">
            <a:off x="3185633" y="2904792"/>
            <a:ext cx="3600945" cy="257176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3" idx="3"/>
          </p:cNvCxnSpPr>
          <p:nvPr/>
        </p:nvCxnSpPr>
        <p:spPr>
          <a:xfrm flipV="1">
            <a:off x="3897815" y="3643314"/>
            <a:ext cx="2674449" cy="26190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5715016"/>
            <a:ext cx="217719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 ДОМА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43702" y="2357430"/>
            <a:ext cx="226267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СВОБОДНО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214422"/>
            <a:ext cx="306250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КАК ПО МАСЛУ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3357562"/>
            <a:ext cx="145014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ЛЕГКО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285992"/>
            <a:ext cx="286232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РУКА ОБ РУКУ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0892" y="285728"/>
            <a:ext cx="173797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ВМЕСТЕ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500438"/>
            <a:ext cx="242540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БИТЫЙ ЧАС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4429132"/>
            <a:ext cx="145950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ДОЛГО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4572008"/>
            <a:ext cx="318779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ШАГ ЗА ШАГОМ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5715016"/>
            <a:ext cx="283879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ПОСТЕПЕННО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14290"/>
            <a:ext cx="592880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КУДА МАКАР ТЕЛЯТ НЕ ГОНЯЛ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29454" y="1285860"/>
            <a:ext cx="172746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ДАЛЕКО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stCxn id="12" idx="3"/>
            <a:endCxn id="13" idx="1"/>
          </p:cNvCxnSpPr>
          <p:nvPr/>
        </p:nvCxnSpPr>
        <p:spPr>
          <a:xfrm>
            <a:off x="6214524" y="475900"/>
            <a:ext cx="714930" cy="107157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3"/>
            <a:endCxn id="5" idx="1"/>
          </p:cNvCxnSpPr>
          <p:nvPr/>
        </p:nvCxnSpPr>
        <p:spPr>
          <a:xfrm>
            <a:off x="4134043" y="1476032"/>
            <a:ext cx="2795411" cy="21431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3"/>
            <a:endCxn id="7" idx="1"/>
          </p:cNvCxnSpPr>
          <p:nvPr/>
        </p:nvCxnSpPr>
        <p:spPr>
          <a:xfrm flipV="1">
            <a:off x="3862423" y="547338"/>
            <a:ext cx="3138469" cy="200026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8" idx="3"/>
            <a:endCxn id="9" idx="1"/>
          </p:cNvCxnSpPr>
          <p:nvPr/>
        </p:nvCxnSpPr>
        <p:spPr>
          <a:xfrm>
            <a:off x="3639823" y="3762048"/>
            <a:ext cx="3289631" cy="9286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0" idx="3"/>
            <a:endCxn id="11" idx="1"/>
          </p:cNvCxnSpPr>
          <p:nvPr/>
        </p:nvCxnSpPr>
        <p:spPr>
          <a:xfrm>
            <a:off x="4187896" y="4833618"/>
            <a:ext cx="1741426" cy="11430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3"/>
            <a:endCxn id="3" idx="1"/>
          </p:cNvCxnSpPr>
          <p:nvPr/>
        </p:nvCxnSpPr>
        <p:spPr>
          <a:xfrm flipV="1">
            <a:off x="3534489" y="2619040"/>
            <a:ext cx="3109213" cy="335758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5984" y="214290"/>
            <a:ext cx="50006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Замените одним словом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357298"/>
            <a:ext cx="392851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ТИХИЙ РАЗГОВОР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15140" y="1285860"/>
            <a:ext cx="182133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ШЁПОТ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357430"/>
            <a:ext cx="486447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ВОДИТЕЛЬ АВТОБУСА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2285992"/>
            <a:ext cx="183595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ШОФЁР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357562"/>
            <a:ext cx="538602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НАДПИСЬ НА КОНВЕРТЕ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3286124"/>
            <a:ext cx="15840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АДРЕС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5500702"/>
            <a:ext cx="496321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ШУРШАНИЕ ЛИСТЬЕВ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4429132"/>
            <a:ext cx="379347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ОЧЕНЬ ТВЁРДЫЙ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388" y="4429132"/>
            <a:ext cx="237116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ЖЁСТКИЙ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86578" y="5500702"/>
            <a:ext cx="178523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ШОРОХ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214290"/>
            <a:ext cx="4286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Хитрые вопросы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2285992"/>
            <a:ext cx="5500726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kumimoji="0" lang="ru-RU" sz="28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ли превратить рыбу в человека?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00826" y="2428868"/>
            <a:ext cx="207588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РЫБАК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282" y="3714752"/>
            <a:ext cx="5500726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из маленького хвостика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сделать большой?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3857628"/>
            <a:ext cx="201356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ХВОСТ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282" y="928670"/>
            <a:ext cx="5500726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kumimoji="0" lang="ru-RU" sz="28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ли из одного стола построить комнату?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5720" y="5143512"/>
            <a:ext cx="5500726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kumimoji="0" lang="ru-RU" sz="2800" b="1" i="0" u="none" strike="noStrike" normalizeH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нужно отнять у лесника, чтобы получилась роща?</a:t>
            </a:r>
            <a:endParaRPr kumimoji="0" lang="ru-RU" sz="2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1071546"/>
            <a:ext cx="309366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СТОЛОВАЯ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5214950"/>
            <a:ext cx="127791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ЛЕС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643042" y="214290"/>
            <a:ext cx="70009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слова переданы фонетической транскрипцией?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1643050"/>
            <a:ext cx="173765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[прут] 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3500438"/>
            <a:ext cx="1922321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[сй’эст]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5500702"/>
            <a:ext cx="182293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[й’эст] 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1714488"/>
            <a:ext cx="1601785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ПРУТ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00892" y="1714488"/>
            <a:ext cx="1561133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ПРУД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6314" y="3429000"/>
            <a:ext cx="199413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СЪЕСТ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00892" y="3429000"/>
            <a:ext cx="188096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СЪЕЗД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5500702"/>
            <a:ext cx="123783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ЕСТ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000232" y="214290"/>
            <a:ext cx="6357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кресс-кросс В нём спрятано 8 имен существительных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4" y="1214420"/>
          <a:ext cx="7199995" cy="54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545"/>
                <a:gridCol w="654545"/>
                <a:gridCol w="654545"/>
                <a:gridCol w="654545"/>
                <a:gridCol w="654545"/>
                <a:gridCol w="654545"/>
                <a:gridCol w="654545"/>
                <a:gridCol w="654545"/>
                <a:gridCol w="654545"/>
                <a:gridCol w="654545"/>
                <a:gridCol w="654545"/>
              </a:tblGrid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5000"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36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86182" y="214290"/>
            <a:ext cx="25909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шарады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142984"/>
            <a:ext cx="5948936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Моя первая буква – местоимение,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Затем три буквы времяисчисление,</a:t>
            </a:r>
          </a:p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Последнюю букву из азбуки несу,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 целое сорвёшь её в лесу.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3143248"/>
            <a:ext cx="196579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ЯГОДА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4000504"/>
            <a:ext cx="6614888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Корень мой находится в цене, </a:t>
            </a:r>
          </a:p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 описи найди приставку мне,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Суффикс мой в тетрадке вы встречали,</a:t>
            </a:r>
          </a:p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Вся же в дневнике я и в журнале.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5929330"/>
            <a:ext cx="246574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ОЦЕНКА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357166"/>
            <a:ext cx="4952061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Мой первый слог - на дереве,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Второй мой слог – союз,</a:t>
            </a:r>
          </a:p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 в целом я материя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 на костюм гожусь.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2643182"/>
            <a:ext cx="209512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СУКНО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4071942"/>
            <a:ext cx="4985275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Первая – нота, вторая – тоже,</a:t>
            </a:r>
          </a:p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А целая – с горохом схоже.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5572140"/>
            <a:ext cx="240322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ФАСОЛЬ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428604"/>
            <a:ext cx="5589735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Часть первую кричит нам ворон,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Второй покрыто всё болото, </a:t>
            </a:r>
          </a:p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А целое найдёшь ты скоро: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нём изображают что-то.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2643182"/>
            <a:ext cx="275575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КАРТИНА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3714752"/>
            <a:ext cx="5004960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Между союзом и предлогом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Поставь небесное явление – </a:t>
            </a:r>
          </a:p>
          <a:p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И три составленные слога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Дадут забор иль заграждение.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5857892"/>
            <a:ext cx="225106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ОГРАДА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85728"/>
            <a:ext cx="728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Прочитай зашифрованную фразу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57356" y="1428736"/>
          <a:ext cx="6479999" cy="32400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96657"/>
                <a:gridCol w="1306531"/>
                <a:gridCol w="1283494"/>
                <a:gridCol w="1309823"/>
                <a:gridCol w="1283494"/>
              </a:tblGrid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</a:tr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</a:tr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</a:tr>
              <a:tr h="81000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b="1" u="non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4000" b="1" u="non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71604" y="5072074"/>
            <a:ext cx="7260321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ЛЮБИ НАШ МОГУЧИЙ ЯЗЫК!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http://etc.usf.edu/presentations/backgrounds/misc/misc_17/81702s.jpg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фон.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Олимпиадные задания 2-4 классы. Издательство «Учитель» 2013.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2928934"/>
            <a:ext cx="68353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3000372"/>
            <a:ext cx="131446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[рот]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785794"/>
            <a:ext cx="210179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[грус’т’]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5214950"/>
            <a:ext cx="2031325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[л’эс’т’]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785794"/>
            <a:ext cx="223978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ГРУСТЬ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785794"/>
            <a:ext cx="211359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ГРУЗДЬ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2928934"/>
            <a:ext cx="123482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РОТ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2928934"/>
            <a:ext cx="122052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РОД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5286388"/>
            <a:ext cx="1959191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ЛЕСТЬ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578" y="5286388"/>
            <a:ext cx="186608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ЛЕЗТЬ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728" y="214290"/>
            <a:ext cx="75724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Составьте предложение, используя все слова (форму слов изменять нельзя):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день, над, густой, серый, клубился, озером, сырой, круглым, в, молочный, ненастный, непроглядный, этот, туман</a:t>
            </a:r>
            <a:endParaRPr kumimoji="0" lang="ru-RU" sz="3200" b="1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357290" y="3429000"/>
            <a:ext cx="75724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этот ненастный серый сырой день над круглым озером клубился молочный густой непроглядный туман.</a:t>
            </a:r>
            <a:endParaRPr kumimoji="0" lang="ru-RU" sz="40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728" y="285728"/>
            <a:ext cx="7014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Вставь подходящие корни слов так,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чтобы получился связный текст: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643050"/>
            <a:ext cx="72986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…ОЧКА   …УШКА   ПО…ИЛА  …ЫШКО.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357430"/>
            <a:ext cx="6398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ВЫ…ЛО  НА  …КЕ  …ОЕ  …ЫШКО.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3643314"/>
            <a:ext cx="486383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ДЕВОЧКА ЗОЛУШКА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ПОСАДИЛА ЗЁРНЫШКО.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4929198"/>
            <a:ext cx="45466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ВЫРОСЛО НА ГРЯДКЕ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ЗОЛОТОЕ СОЛНЫШКО.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214290"/>
            <a:ext cx="7215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Переставь буквы так,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получились пословицы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57290" y="1428736"/>
            <a:ext cx="75500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ВВКЛОО БОСТЬЯЯ – В ЕСЛ ЕН ДИОТХЬ</a:t>
            </a:r>
            <a:endParaRPr kumimoji="0" lang="ru-RU" sz="18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357430"/>
            <a:ext cx="72387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ВОЛКОВ БОЯТЬСЯ - В ЛЕС НЕ ХОДИТЬ 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429000"/>
            <a:ext cx="4685898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ТЕН АДМЫ ЗБЕ ГНЯО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4429132"/>
            <a:ext cx="412439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НЕТ ДЫМА БЕЗ ОГНЯ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428860" y="214290"/>
            <a:ext cx="57309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Запиши слова, 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обозначающие «комнаты» 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разных учреждениях: 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гостинице, в зоопарке,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поликлинике, в поезде,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школе, в музее, на корабле,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театре, в больнице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643050"/>
            <a:ext cx="153920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НОМЕР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3500438"/>
            <a:ext cx="170912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КЛЕТКА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643314"/>
            <a:ext cx="121783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КУПЕ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15206" y="2714620"/>
            <a:ext cx="90120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ЗАЛ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4214818"/>
            <a:ext cx="1473225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214950"/>
            <a:ext cx="15797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КАЮТА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6143644"/>
            <a:ext cx="169976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ПАЛАТА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9520" y="5857892"/>
            <a:ext cx="131548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ЛОЖЕ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4786322"/>
            <a:ext cx="197682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КАБИНЕТ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1429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Прочитай «заколдованные» слова и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вычеркните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 них «лишний»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слог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2071678"/>
            <a:ext cx="269836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САПОХАР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3143248"/>
            <a:ext cx="331327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ВАСУРЕНЬЕ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4357694"/>
            <a:ext cx="3058851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ОРЕБРИХИ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2071678"/>
            <a:ext cx="195290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САХАР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3143248"/>
            <a:ext cx="259853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ВАРЕНЬЕ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4357694"/>
            <a:ext cx="200728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ОРЕХИ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5715016"/>
            <a:ext cx="3456203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БАЛИРАНКИ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5715016"/>
            <a:ext cx="267554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БАРАНКИ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714612" y="2428868"/>
            <a:ext cx="71438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357422" y="3500438"/>
            <a:ext cx="64294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28926" y="4714884"/>
            <a:ext cx="857256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500298" y="6072206"/>
            <a:ext cx="571504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357422" y="285728"/>
            <a:ext cx="516840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Впиши слово,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которое служило  бы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концовкой первого </a:t>
            </a: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началом второго слова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0430" y="2071678"/>
            <a:ext cx="34340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ПЕ ( ..… ) ОЛ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4357694"/>
            <a:ext cx="30027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 ( ..… ) Л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143248"/>
            <a:ext cx="39228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ОБЫ ( ..… ) КА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500702"/>
            <a:ext cx="39517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КОМ ( ..… ) ОК 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071678"/>
            <a:ext cx="14542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СОК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4357694"/>
            <a:ext cx="12888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СТО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3143248"/>
            <a:ext cx="13308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ЧАЙ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5500702"/>
            <a:ext cx="13244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ПОТ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810</Words>
  <Application>Microsoft Office PowerPoint</Application>
  <PresentationFormat>Экран (4:3)</PresentationFormat>
  <Paragraphs>309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Муниципальное автономное общеобразовательное  учреждение  лицей № 1 имени А.С.Пушкина города Томска Выполнила: Бондарь Елена Александровна, учитель начальных классов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Список литературы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67</cp:revision>
  <dcterms:created xsi:type="dcterms:W3CDTF">2014-03-05T03:05:54Z</dcterms:created>
  <dcterms:modified xsi:type="dcterms:W3CDTF">2014-04-07T03:46:02Z</dcterms:modified>
</cp:coreProperties>
</file>