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2A0456D-099A-444A-BD86-42674BFFF7EA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D4FAD4-133C-41B1-A153-8254B69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ay.tv/program_news_1/post/205965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Животные-обитатели луга.</a:t>
            </a:r>
            <a:br>
              <a:rPr lang="ru-RU" sz="3600" dirty="0" smtClean="0"/>
            </a:br>
            <a:r>
              <a:rPr lang="ru-RU" sz="3600" dirty="0" smtClean="0"/>
              <a:t>окружающий мир </a:t>
            </a:r>
            <a:br>
              <a:rPr lang="ru-RU" sz="3600" dirty="0" smtClean="0"/>
            </a:br>
            <a:r>
              <a:rPr lang="ru-RU" sz="3600" dirty="0" smtClean="0"/>
              <a:t>4 класс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5013176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МАОУ СОШ п. Неболчи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Ушакова </a:t>
            </a:r>
            <a:r>
              <a:rPr lang="ru-RU" dirty="0" err="1" smtClean="0"/>
              <a:t>Элен</a:t>
            </a:r>
            <a:r>
              <a:rPr lang="ru-RU" dirty="0" smtClean="0"/>
              <a:t> Анатольевна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Птицы - обитатели луга</a:t>
            </a:r>
            <a:endParaRPr lang="ru-RU" dirty="0"/>
          </a:p>
        </p:txBody>
      </p:sp>
      <p:pic>
        <p:nvPicPr>
          <p:cNvPr id="4" name="Содержимое 3" descr="831a9cafda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4838749"/>
            <a:ext cx="2115091" cy="2019251"/>
          </a:xfrm>
        </p:spPr>
      </p:pic>
      <p:pic>
        <p:nvPicPr>
          <p:cNvPr id="5" name="Рисунок 4" descr="27954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7824" y="3068960"/>
            <a:ext cx="2582540" cy="1940594"/>
          </a:xfrm>
          <a:prstGeom prst="rect">
            <a:avLst/>
          </a:prstGeom>
        </p:spPr>
      </p:pic>
      <p:pic>
        <p:nvPicPr>
          <p:cNvPr id="6" name="Рисунок 5" descr="Koroste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84168" y="1556792"/>
            <a:ext cx="1947259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1196752"/>
            <a:ext cx="134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коростель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2636912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трясогузка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перепел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Где устраивают птицы свои гнезда?</a:t>
            </a:r>
            <a:endParaRPr lang="ru-RU" dirty="0"/>
          </a:p>
        </p:txBody>
      </p:sp>
      <p:pic>
        <p:nvPicPr>
          <p:cNvPr id="4" name="Содержимое 3" descr="post-2220-0-23876800-1392149520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700808"/>
            <a:ext cx="3600400" cy="2400267"/>
          </a:xfrm>
        </p:spPr>
      </p:pic>
      <p:pic>
        <p:nvPicPr>
          <p:cNvPr id="5" name="Рисунок 4" descr="18046_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4149080"/>
            <a:ext cx="3283539" cy="2708920"/>
          </a:xfrm>
          <a:prstGeom prst="rect">
            <a:avLst/>
          </a:prstGeom>
        </p:spPr>
      </p:pic>
      <p:pic>
        <p:nvPicPr>
          <p:cNvPr id="6" name="Рисунок 5" descr="4463969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752" y="1628800"/>
            <a:ext cx="3283586" cy="246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 работает «шахтером»</a:t>
            </a:r>
          </a:p>
          <a:p>
            <a:r>
              <a:rPr lang="ru-RU" dirty="0" smtClean="0"/>
              <a:t>В шубе в черной, словно, ворон.</a:t>
            </a:r>
          </a:p>
          <a:p>
            <a:r>
              <a:rPr lang="ru-RU" dirty="0" smtClean="0"/>
              <a:t>Под лугами роет норки.</a:t>
            </a:r>
          </a:p>
          <a:p>
            <a:r>
              <a:rPr lang="ru-RU" dirty="0" smtClean="0"/>
              <a:t>На траве чернеют горки.</a:t>
            </a:r>
          </a:p>
          <a:p>
            <a:endParaRPr lang="ru-RU" dirty="0" smtClean="0"/>
          </a:p>
        </p:txBody>
      </p:sp>
      <p:pic>
        <p:nvPicPr>
          <p:cNvPr id="4" name="Рисунок 3" descr="krotovaya-nora-0000861086-preview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3497211"/>
            <a:ext cx="6912768" cy="3360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крот</a:t>
            </a:r>
            <a:endParaRPr lang="ru-RU" dirty="0"/>
          </a:p>
        </p:txBody>
      </p:sp>
      <p:pic>
        <p:nvPicPr>
          <p:cNvPr id="4" name="Содержимое 3" descr="2019034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628800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Чем питаются кроты</a:t>
            </a:r>
            <a:endParaRPr lang="ru-RU" dirty="0"/>
          </a:p>
        </p:txBody>
      </p:sp>
      <p:pic>
        <p:nvPicPr>
          <p:cNvPr id="4" name="Содержимое 3" descr="830104_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11760" y="1556792"/>
            <a:ext cx="3312368" cy="49119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еще роет норки на лугу?</a:t>
            </a:r>
            <a:endParaRPr lang="ru-RU" dirty="0"/>
          </a:p>
        </p:txBody>
      </p:sp>
      <p:pic>
        <p:nvPicPr>
          <p:cNvPr id="4" name="Содержимое 3" descr="353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628800"/>
            <a:ext cx="7464264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привлекает этих животных на луг?</a:t>
            </a:r>
            <a:endParaRPr lang="ru-RU" dirty="0"/>
          </a:p>
        </p:txBody>
      </p:sp>
      <p:pic>
        <p:nvPicPr>
          <p:cNvPr id="4" name="Содержимое 3" descr="1268681302_1268469449_podborka_59-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4149080"/>
            <a:ext cx="3851920" cy="2708920"/>
          </a:xfrm>
        </p:spPr>
      </p:pic>
      <p:pic>
        <p:nvPicPr>
          <p:cNvPr id="5" name="Рисунок 4" descr="2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80578" y="1484785"/>
            <a:ext cx="410585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Используемая литература и 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Учебник Г.Г. </a:t>
            </a:r>
            <a:r>
              <a:rPr lang="ru-RU" dirty="0" err="1" smtClean="0"/>
              <a:t>Ивченкова</a:t>
            </a:r>
            <a:r>
              <a:rPr lang="ru-RU" dirty="0" smtClean="0"/>
              <a:t>, И.В. Потапов «Окружающий мир» 4 класс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Иллюстрации </a:t>
            </a:r>
            <a:r>
              <a:rPr lang="en-US" sz="2000" dirty="0" smtClean="0">
                <a:hlinkClick r:id="rId2"/>
              </a:rPr>
              <a:t>http://say.tv/program_news_1/post/2059659</a:t>
            </a: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живет на лугу?</a:t>
            </a:r>
            <a:endParaRPr lang="ru-RU" dirty="0"/>
          </a:p>
        </p:txBody>
      </p:sp>
      <p:pic>
        <p:nvPicPr>
          <p:cNvPr id="4" name="Содержимое 3" descr="Sommerwiese_mitSchmetterlingen_undHimmel_panthermedia_6266403_3000x3061_K8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1428736"/>
            <a:ext cx="5715040" cy="51697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2d01da0386b53e499ad5c35733834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868144" y="404664"/>
            <a:ext cx="2205983" cy="1656184"/>
          </a:xfrm>
        </p:spPr>
      </p:pic>
      <p:pic>
        <p:nvPicPr>
          <p:cNvPr id="5" name="Рисунок 4" descr="132864~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24128" y="2564904"/>
            <a:ext cx="2300692" cy="1725519"/>
          </a:xfrm>
          <a:prstGeom prst="rect">
            <a:avLst/>
          </a:prstGeom>
        </p:spPr>
      </p:pic>
      <p:pic>
        <p:nvPicPr>
          <p:cNvPr id="6" name="Рисунок 5" descr="5383515227586030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976288"/>
            <a:ext cx="2213779" cy="1881712"/>
          </a:xfrm>
          <a:prstGeom prst="rect">
            <a:avLst/>
          </a:prstGeom>
        </p:spPr>
      </p:pic>
      <p:pic>
        <p:nvPicPr>
          <p:cNvPr id="7" name="Рисунок 6" descr="b_69bb97a9caa6a2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40152" y="5218370"/>
            <a:ext cx="2186173" cy="1639630"/>
          </a:xfrm>
          <a:prstGeom prst="rect">
            <a:avLst/>
          </a:prstGeom>
        </p:spPr>
      </p:pic>
      <p:pic>
        <p:nvPicPr>
          <p:cNvPr id="9" name="Рисунок 8" descr="67752223-mel_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9512" y="2564904"/>
            <a:ext cx="2159998" cy="1656184"/>
          </a:xfrm>
          <a:prstGeom prst="rect">
            <a:avLst/>
          </a:prstGeom>
        </p:spPr>
      </p:pic>
      <p:pic>
        <p:nvPicPr>
          <p:cNvPr id="10" name="Рисунок 9" descr="sp-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79512" y="548680"/>
            <a:ext cx="2214578" cy="1415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жуки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22048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шмели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458112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кузнечики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бабочки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16216" y="220486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пчёлы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04248" y="479715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мухи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1268760"/>
            <a:ext cx="12961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</a:t>
            </a:r>
          </a:p>
          <a:p>
            <a:pPr algn="ctr"/>
            <a:r>
              <a:rPr lang="ru-RU" sz="2800" b="1" dirty="0" smtClean="0"/>
              <a:t>А</a:t>
            </a:r>
          </a:p>
          <a:p>
            <a:pPr algn="ctr"/>
            <a:r>
              <a:rPr lang="ru-RU" sz="2800" b="1" dirty="0" smtClean="0"/>
              <a:t>С</a:t>
            </a:r>
          </a:p>
          <a:p>
            <a:pPr algn="ctr"/>
            <a:r>
              <a:rPr lang="ru-RU" sz="2800" b="1" dirty="0" smtClean="0"/>
              <a:t>Е</a:t>
            </a:r>
          </a:p>
          <a:p>
            <a:pPr algn="ctr"/>
            <a:r>
              <a:rPr lang="ru-RU" sz="2800" b="1" dirty="0" smtClean="0"/>
              <a:t>К</a:t>
            </a:r>
          </a:p>
          <a:p>
            <a:pPr algn="ctr"/>
            <a:r>
              <a:rPr lang="ru-RU" sz="2800" b="1" dirty="0" smtClean="0"/>
              <a:t>О</a:t>
            </a:r>
          </a:p>
          <a:p>
            <a:pPr algn="ctr"/>
            <a:r>
              <a:rPr lang="ru-RU" sz="2800" b="1" dirty="0" smtClean="0"/>
              <a:t>М</a:t>
            </a:r>
          </a:p>
          <a:p>
            <a:pPr algn="ctr"/>
            <a:r>
              <a:rPr lang="ru-RU" sz="2800" b="1" dirty="0" smtClean="0"/>
              <a:t>Ы</a:t>
            </a:r>
          </a:p>
          <a:p>
            <a:pPr algn="ctr"/>
            <a:r>
              <a:rPr lang="ru-RU" sz="2800" b="1" dirty="0" smtClean="0"/>
              <a:t>Е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привлекает их на луг?</a:t>
            </a:r>
            <a:endParaRPr lang="ru-RU" dirty="0"/>
          </a:p>
        </p:txBody>
      </p:sp>
      <p:pic>
        <p:nvPicPr>
          <p:cNvPr id="4" name="Содержимое 3" descr="4071183-024d26e7a846103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468493"/>
            <a:ext cx="7786742" cy="51752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692696"/>
            <a:ext cx="3086828" cy="2315121"/>
          </a:xfrm>
        </p:spPr>
      </p:pic>
      <p:pic>
        <p:nvPicPr>
          <p:cNvPr id="5" name="Рисунок 4" descr="desktopwallpapers.org.ua-52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3429000"/>
            <a:ext cx="4920546" cy="2952328"/>
          </a:xfrm>
          <a:prstGeom prst="rect">
            <a:avLst/>
          </a:prstGeom>
        </p:spPr>
      </p:pic>
      <p:pic>
        <p:nvPicPr>
          <p:cNvPr id="6" name="Рисунок 5" descr="PICT00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6016" y="692696"/>
            <a:ext cx="2945904" cy="22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6672"/>
            <a:ext cx="7143800" cy="60486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какие самые красивые  насекомые?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От чего получили они свое название?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3" name="Рисунок 2" descr="90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63688" y="1340768"/>
            <a:ext cx="4729708" cy="3385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429256" y="214290"/>
            <a:ext cx="2621785" cy="2633830"/>
          </a:xfrm>
        </p:spPr>
      </p:pic>
      <p:sp>
        <p:nvSpPr>
          <p:cNvPr id="6" name="TextBox 5"/>
          <p:cNvSpPr txBox="1"/>
          <p:nvPr/>
        </p:nvSpPr>
        <p:spPr>
          <a:xfrm>
            <a:off x="6072198" y="292893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голубянка</a:t>
            </a:r>
            <a:endParaRPr lang="ru-RU" sz="2400" dirty="0"/>
          </a:p>
        </p:txBody>
      </p:sp>
      <p:pic>
        <p:nvPicPr>
          <p:cNvPr id="7" name="Рисунок 6" descr="0c11c6ae7592ddb42b2b0138bb22b5d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0042"/>
            <a:ext cx="2857520" cy="2143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шашечница</a:t>
            </a:r>
            <a:endParaRPr lang="ru-RU" sz="2400" dirty="0"/>
          </a:p>
        </p:txBody>
      </p:sp>
      <p:pic>
        <p:nvPicPr>
          <p:cNvPr id="9" name="Рисунок 8" descr="1218897461_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71736" y="4452942"/>
            <a:ext cx="3206744" cy="24050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1802" y="3571876"/>
            <a:ext cx="214313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400" dirty="0" smtClean="0"/>
              <a:t>павлиний глаз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5001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 ком говорится в рассказе?</a:t>
            </a:r>
            <a:endParaRPr lang="ru-RU" sz="2800" dirty="0"/>
          </a:p>
        </p:txBody>
      </p:sp>
      <p:pic>
        <p:nvPicPr>
          <p:cNvPr id="3" name="Рисунок 2" descr="meadows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628800"/>
            <a:ext cx="6408712" cy="4926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83515227586030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500042"/>
            <a:ext cx="6923392" cy="5884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127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Животные-обитатели луга. окружающий мир  4 класс</vt:lpstr>
      <vt:lpstr>Кто живет на лугу?</vt:lpstr>
      <vt:lpstr>Слайд 3</vt:lpstr>
      <vt:lpstr>Что привлекает их на луг?</vt:lpstr>
      <vt:lpstr>Слайд 5</vt:lpstr>
      <vt:lpstr>какие самые красивые  насекомые?          От чего получили они свое название? </vt:lpstr>
      <vt:lpstr>Слайд 7</vt:lpstr>
      <vt:lpstr>         О ком говорится в рассказе?</vt:lpstr>
      <vt:lpstr>Слайд 9</vt:lpstr>
      <vt:lpstr>Птицы - обитатели луга</vt:lpstr>
      <vt:lpstr>Где устраивают птицы свои гнезда?</vt:lpstr>
      <vt:lpstr>загадка</vt:lpstr>
      <vt:lpstr>крот</vt:lpstr>
      <vt:lpstr>Чем питаются кроты</vt:lpstr>
      <vt:lpstr>Кто еще роет норки на лугу?</vt:lpstr>
      <vt:lpstr>Что привлекает этих животных на луг?</vt:lpstr>
      <vt:lpstr>Используемая литература и 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ЛУГ</dc:title>
  <dc:creator>Packard bell</dc:creator>
  <cp:lastModifiedBy>Натали</cp:lastModifiedBy>
  <cp:revision>10</cp:revision>
  <dcterms:created xsi:type="dcterms:W3CDTF">2014-10-20T15:21:41Z</dcterms:created>
  <dcterms:modified xsi:type="dcterms:W3CDTF">2014-12-07T12:17:18Z</dcterms:modified>
</cp:coreProperties>
</file>