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70" r:id="rId8"/>
    <p:sldId id="271" r:id="rId9"/>
    <p:sldId id="290" r:id="rId10"/>
    <p:sldId id="291" r:id="rId11"/>
    <p:sldId id="295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9B917-3FE4-45A6-9ADC-69CEFE0A27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6EE983F-88E7-4C2D-BC4A-D8E1FB9CF08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Водоёмы</a:t>
          </a:r>
        </a:p>
      </dgm:t>
    </dgm:pt>
    <dgm:pt modelId="{BCE31993-25F6-4DD7-B394-CE6F5C43B7A3}" type="parTrans" cxnId="{DC9A8486-41B6-464D-B07A-D5AA200D958B}">
      <dgm:prSet/>
      <dgm:spPr/>
      <dgm:t>
        <a:bodyPr/>
        <a:lstStyle/>
        <a:p>
          <a:endParaRPr lang="ru-RU"/>
        </a:p>
      </dgm:t>
    </dgm:pt>
    <dgm:pt modelId="{CFBF3048-E845-4263-BA12-7E3EDD7FEF76}" type="sibTrans" cxnId="{DC9A8486-41B6-464D-B07A-D5AA200D958B}">
      <dgm:prSet/>
      <dgm:spPr/>
      <dgm:t>
        <a:bodyPr/>
        <a:lstStyle/>
        <a:p>
          <a:endParaRPr lang="ru-RU"/>
        </a:p>
      </dgm:t>
    </dgm:pt>
    <dgm:pt modelId="{BFB2437B-E6ED-4C32-BD33-88A4A7816CF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Искусственные</a:t>
          </a:r>
        </a:p>
      </dgm:t>
    </dgm:pt>
    <dgm:pt modelId="{411BFF3B-457B-4BAE-8FB3-3E637415AFD3}" type="parTrans" cxnId="{F54EE56B-A3BC-4C23-84C8-926DB624852F}">
      <dgm:prSet/>
      <dgm:spPr/>
      <dgm:t>
        <a:bodyPr/>
        <a:lstStyle/>
        <a:p>
          <a:endParaRPr lang="ru-RU"/>
        </a:p>
      </dgm:t>
    </dgm:pt>
    <dgm:pt modelId="{1B9AB47C-B81E-4533-A0E4-92E0BDDF1B59}" type="sibTrans" cxnId="{F54EE56B-A3BC-4C23-84C8-926DB624852F}">
      <dgm:prSet/>
      <dgm:spPr/>
      <dgm:t>
        <a:bodyPr/>
        <a:lstStyle/>
        <a:p>
          <a:endParaRPr lang="ru-RU"/>
        </a:p>
      </dgm:t>
    </dgm:pt>
    <dgm:pt modelId="{A37ACA86-52DB-42D0-9564-FEC45BDA771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Пруд</a:t>
          </a:r>
        </a:p>
      </dgm:t>
    </dgm:pt>
    <dgm:pt modelId="{36DF0463-55A4-44EF-AE6B-2C7CE3D05A12}" type="parTrans" cxnId="{0DFACEE8-417B-4407-96D3-F78293754218}">
      <dgm:prSet/>
      <dgm:spPr/>
      <dgm:t>
        <a:bodyPr/>
        <a:lstStyle/>
        <a:p>
          <a:endParaRPr lang="ru-RU"/>
        </a:p>
      </dgm:t>
    </dgm:pt>
    <dgm:pt modelId="{E4BA5B88-694E-41F4-8984-891D4A0A3FE9}" type="sibTrans" cxnId="{0DFACEE8-417B-4407-96D3-F78293754218}">
      <dgm:prSet/>
      <dgm:spPr/>
      <dgm:t>
        <a:bodyPr/>
        <a:lstStyle/>
        <a:p>
          <a:endParaRPr lang="ru-RU"/>
        </a:p>
      </dgm:t>
    </dgm:pt>
    <dgm:pt modelId="{C6908591-1845-4558-AA9F-071AC1E50D2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Водохранилище</a:t>
          </a:r>
        </a:p>
      </dgm:t>
    </dgm:pt>
    <dgm:pt modelId="{DF8A9DED-6956-40FC-8C3F-F29A557D6BE2}" type="parTrans" cxnId="{95D16049-84DF-4E1E-9FA0-E18495FAAEE6}">
      <dgm:prSet/>
      <dgm:spPr/>
      <dgm:t>
        <a:bodyPr/>
        <a:lstStyle/>
        <a:p>
          <a:endParaRPr lang="ru-RU"/>
        </a:p>
      </dgm:t>
    </dgm:pt>
    <dgm:pt modelId="{7527B958-F8FF-480B-95FE-341C9D91CFE6}" type="sibTrans" cxnId="{95D16049-84DF-4E1E-9FA0-E18495FAAEE6}">
      <dgm:prSet/>
      <dgm:spPr/>
      <dgm:t>
        <a:bodyPr/>
        <a:lstStyle/>
        <a:p>
          <a:endParaRPr lang="ru-RU"/>
        </a:p>
      </dgm:t>
    </dgm:pt>
    <dgm:pt modelId="{AEDED43B-2A82-45C0-AD2D-9725B39A9E6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rPr>
            <a:t>Канал</a:t>
          </a:r>
        </a:p>
      </dgm:t>
    </dgm:pt>
    <dgm:pt modelId="{F68D8448-5E2F-41CF-AFD1-6F22F48C2EB5}" type="parTrans" cxnId="{AFF1E7C7-2A18-4EF5-A83E-FFA33D795D24}">
      <dgm:prSet/>
      <dgm:spPr/>
      <dgm:t>
        <a:bodyPr/>
        <a:lstStyle/>
        <a:p>
          <a:endParaRPr lang="ru-RU"/>
        </a:p>
      </dgm:t>
    </dgm:pt>
    <dgm:pt modelId="{E75DF41D-C5FA-4B87-A694-683943623428}" type="sibTrans" cxnId="{AFF1E7C7-2A18-4EF5-A83E-FFA33D795D24}">
      <dgm:prSet/>
      <dgm:spPr/>
      <dgm:t>
        <a:bodyPr/>
        <a:lstStyle/>
        <a:p>
          <a:endParaRPr lang="ru-RU"/>
        </a:p>
      </dgm:t>
    </dgm:pt>
    <dgm:pt modelId="{FBDC0041-99F8-4640-8752-18ED1EE4B51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Естественные</a:t>
          </a:r>
        </a:p>
      </dgm:t>
    </dgm:pt>
    <dgm:pt modelId="{4748862E-E51C-4F2E-87DB-9E7425AF6D8B}" type="parTrans" cxnId="{44590135-AD6F-44CB-9D1E-60341AD47F4C}">
      <dgm:prSet/>
      <dgm:spPr/>
      <dgm:t>
        <a:bodyPr/>
        <a:lstStyle/>
        <a:p>
          <a:endParaRPr lang="ru-RU"/>
        </a:p>
      </dgm:t>
    </dgm:pt>
    <dgm:pt modelId="{D6641498-5053-4E28-A7FB-74ED8EB2E7A2}" type="sibTrans" cxnId="{44590135-AD6F-44CB-9D1E-60341AD47F4C}">
      <dgm:prSet/>
      <dgm:spPr/>
      <dgm:t>
        <a:bodyPr/>
        <a:lstStyle/>
        <a:p>
          <a:endParaRPr lang="ru-RU"/>
        </a:p>
      </dgm:t>
    </dgm:pt>
    <dgm:pt modelId="{A4B0C59E-F59C-4DF8-AF87-A9DE53B11D6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rPr>
            <a:t>Океан</a:t>
          </a:r>
        </a:p>
      </dgm:t>
    </dgm:pt>
    <dgm:pt modelId="{90A01383-BB57-4027-8951-2D6AB1C00FF9}" type="parTrans" cxnId="{9A73DD8A-4960-4168-A765-2470E474FEDA}">
      <dgm:prSet/>
      <dgm:spPr/>
      <dgm:t>
        <a:bodyPr/>
        <a:lstStyle/>
        <a:p>
          <a:endParaRPr lang="ru-RU"/>
        </a:p>
      </dgm:t>
    </dgm:pt>
    <dgm:pt modelId="{6354F0DC-DB91-426A-91E2-5BCF2C13924C}" type="sibTrans" cxnId="{9A73DD8A-4960-4168-A765-2470E474FEDA}">
      <dgm:prSet/>
      <dgm:spPr/>
      <dgm:t>
        <a:bodyPr/>
        <a:lstStyle/>
        <a:p>
          <a:endParaRPr lang="ru-RU"/>
        </a:p>
      </dgm:t>
    </dgm:pt>
    <dgm:pt modelId="{F209A511-6C4D-40A8-8F31-274B52EED61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rPr>
            <a:t>Озеро</a:t>
          </a:r>
        </a:p>
      </dgm:t>
    </dgm:pt>
    <dgm:pt modelId="{D7C794B2-871B-452C-93CF-9359AF7BC5CE}" type="parTrans" cxnId="{1AACCA31-28AF-4B1B-BDE8-8BC923C5DB9C}">
      <dgm:prSet/>
      <dgm:spPr/>
      <dgm:t>
        <a:bodyPr/>
        <a:lstStyle/>
        <a:p>
          <a:endParaRPr lang="ru-RU"/>
        </a:p>
      </dgm:t>
    </dgm:pt>
    <dgm:pt modelId="{4AAD31E2-EFFF-45D2-8928-F4788F41B3DA}" type="sibTrans" cxnId="{1AACCA31-28AF-4B1B-BDE8-8BC923C5DB9C}">
      <dgm:prSet/>
      <dgm:spPr/>
      <dgm:t>
        <a:bodyPr/>
        <a:lstStyle/>
        <a:p>
          <a:endParaRPr lang="ru-RU"/>
        </a:p>
      </dgm:t>
    </dgm:pt>
    <dgm:pt modelId="{77FE9086-4666-43C6-B8DB-FBF9BFCD1B8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rPr>
            <a:t>Река</a:t>
          </a:r>
        </a:p>
      </dgm:t>
    </dgm:pt>
    <dgm:pt modelId="{26846B48-FBFD-462B-8BC4-54CAE3BF83A9}" type="parTrans" cxnId="{7E849369-7A3E-4A0A-AE0B-A4318959C817}">
      <dgm:prSet/>
      <dgm:spPr/>
      <dgm:t>
        <a:bodyPr/>
        <a:lstStyle/>
        <a:p>
          <a:endParaRPr lang="ru-RU"/>
        </a:p>
      </dgm:t>
    </dgm:pt>
    <dgm:pt modelId="{48E9359C-581D-48E1-84E9-F825057DCB29}" type="sibTrans" cxnId="{7E849369-7A3E-4A0A-AE0B-A4318959C817}">
      <dgm:prSet/>
      <dgm:spPr/>
      <dgm:t>
        <a:bodyPr/>
        <a:lstStyle/>
        <a:p>
          <a:endParaRPr lang="ru-RU"/>
        </a:p>
      </dgm:t>
    </dgm:pt>
    <dgm:pt modelId="{AA1496C0-F652-4C4F-92A9-B4A6DB69DBE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Море</a:t>
          </a:r>
        </a:p>
      </dgm:t>
    </dgm:pt>
    <dgm:pt modelId="{989B68F4-08E2-4A2E-A241-344E5DA167AA}" type="parTrans" cxnId="{D3819A29-4098-429A-AB7D-423380B6AFC7}">
      <dgm:prSet/>
      <dgm:spPr/>
      <dgm:t>
        <a:bodyPr/>
        <a:lstStyle/>
        <a:p>
          <a:endParaRPr lang="ru-RU"/>
        </a:p>
      </dgm:t>
    </dgm:pt>
    <dgm:pt modelId="{1B1F8A58-AA97-49E9-A1D2-A3219899EBAA}" type="sibTrans" cxnId="{D3819A29-4098-429A-AB7D-423380B6AFC7}">
      <dgm:prSet/>
      <dgm:spPr/>
      <dgm:t>
        <a:bodyPr/>
        <a:lstStyle/>
        <a:p>
          <a:endParaRPr lang="ru-RU"/>
        </a:p>
      </dgm:t>
    </dgm:pt>
    <dgm:pt modelId="{01BAE048-D387-440B-952D-204854A2E629}" type="pres">
      <dgm:prSet presAssocID="{4189B917-3FE4-45A6-9ADC-69CEFE0A27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F54F5-D09D-4F8C-84A3-FE9D80E97588}" type="pres">
      <dgm:prSet presAssocID="{86EE983F-88E7-4C2D-BC4A-D8E1FB9CF08E}" presName="hierRoot1" presStyleCnt="0">
        <dgm:presLayoutVars>
          <dgm:hierBranch/>
        </dgm:presLayoutVars>
      </dgm:prSet>
      <dgm:spPr/>
    </dgm:pt>
    <dgm:pt modelId="{72198138-13E0-4131-B9C7-50BE810A3536}" type="pres">
      <dgm:prSet presAssocID="{86EE983F-88E7-4C2D-BC4A-D8E1FB9CF08E}" presName="rootComposite1" presStyleCnt="0"/>
      <dgm:spPr/>
    </dgm:pt>
    <dgm:pt modelId="{BA3F5A2D-A289-4AF3-ADE6-19B800276B13}" type="pres">
      <dgm:prSet presAssocID="{86EE983F-88E7-4C2D-BC4A-D8E1FB9CF08E}" presName="rootText1" presStyleLbl="node0" presStyleIdx="0" presStyleCnt="1" custScaleX="303463" custScaleY="252836" custLinFactY="-132425" custLinFactNeighborX="1119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8DF02-1DEB-41B0-AB7B-BEB9300A3599}" type="pres">
      <dgm:prSet presAssocID="{86EE983F-88E7-4C2D-BC4A-D8E1FB9CF08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368149E-8076-44FB-A6F3-CE2EB579A064}" type="pres">
      <dgm:prSet presAssocID="{86EE983F-88E7-4C2D-BC4A-D8E1FB9CF08E}" presName="hierChild2" presStyleCnt="0"/>
      <dgm:spPr/>
    </dgm:pt>
    <dgm:pt modelId="{0AA43AD1-276A-484D-936B-6CDC50A6D773}" type="pres">
      <dgm:prSet presAssocID="{411BFF3B-457B-4BAE-8FB3-3E637415AFD3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62CF561-2B64-4C86-BE66-BBF4065EC01B}" type="pres">
      <dgm:prSet presAssocID="{BFB2437B-E6ED-4C32-BD33-88A4A7816CF5}" presName="hierRoot2" presStyleCnt="0">
        <dgm:presLayoutVars>
          <dgm:hierBranch/>
        </dgm:presLayoutVars>
      </dgm:prSet>
      <dgm:spPr/>
    </dgm:pt>
    <dgm:pt modelId="{FE3DEB17-B843-48B1-93A4-38DC3ABC69C8}" type="pres">
      <dgm:prSet presAssocID="{BFB2437B-E6ED-4C32-BD33-88A4A7816CF5}" presName="rootComposite" presStyleCnt="0"/>
      <dgm:spPr/>
    </dgm:pt>
    <dgm:pt modelId="{F396FAB1-0549-47D5-8F64-D2C8A27BA0CA}" type="pres">
      <dgm:prSet presAssocID="{BFB2437B-E6ED-4C32-BD33-88A4A7816CF5}" presName="rootText" presStyleLbl="node2" presStyleIdx="0" presStyleCnt="2" custScaleX="319949" custScaleY="160323" custLinFactY="-94147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B4FFF-354A-4D1A-98A5-E4CB5828FD6C}" type="pres">
      <dgm:prSet presAssocID="{BFB2437B-E6ED-4C32-BD33-88A4A7816CF5}" presName="rootConnector" presStyleLbl="node2" presStyleIdx="0" presStyleCnt="2"/>
      <dgm:spPr/>
      <dgm:t>
        <a:bodyPr/>
        <a:lstStyle/>
        <a:p>
          <a:endParaRPr lang="ru-RU"/>
        </a:p>
      </dgm:t>
    </dgm:pt>
    <dgm:pt modelId="{9EDB8D68-02F5-4717-BB94-9EDA86C5218A}" type="pres">
      <dgm:prSet presAssocID="{BFB2437B-E6ED-4C32-BD33-88A4A7816CF5}" presName="hierChild4" presStyleCnt="0"/>
      <dgm:spPr/>
    </dgm:pt>
    <dgm:pt modelId="{D4A4CDCF-81CC-4F6C-BE72-BB7F0E973E8A}" type="pres">
      <dgm:prSet presAssocID="{36DF0463-55A4-44EF-AE6B-2C7CE3D05A12}" presName="Name35" presStyleLbl="parChTrans1D3" presStyleIdx="0" presStyleCnt="7"/>
      <dgm:spPr/>
      <dgm:t>
        <a:bodyPr/>
        <a:lstStyle/>
        <a:p>
          <a:endParaRPr lang="ru-RU"/>
        </a:p>
      </dgm:t>
    </dgm:pt>
    <dgm:pt modelId="{37899E22-2C8C-4767-ABC1-537BCF5AD507}" type="pres">
      <dgm:prSet presAssocID="{A37ACA86-52DB-42D0-9564-FEC45BDA771F}" presName="hierRoot2" presStyleCnt="0">
        <dgm:presLayoutVars>
          <dgm:hierBranch val="r"/>
        </dgm:presLayoutVars>
      </dgm:prSet>
      <dgm:spPr/>
    </dgm:pt>
    <dgm:pt modelId="{DC4D0C3A-9137-4EA0-B484-27270FAD5005}" type="pres">
      <dgm:prSet presAssocID="{A37ACA86-52DB-42D0-9564-FEC45BDA771F}" presName="rootComposite" presStyleCnt="0"/>
      <dgm:spPr/>
    </dgm:pt>
    <dgm:pt modelId="{E36FA030-25A6-4D63-9BB0-3333FB21723A}" type="pres">
      <dgm:prSet presAssocID="{A37ACA86-52DB-42D0-9564-FEC45BDA771F}" presName="rootText" presStyleLbl="node3" presStyleIdx="0" presStyleCnt="7" custScaleX="137230" custScaleY="153822" custLinFactY="-10116" custLinFactNeighborX="673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86D606-CE1C-4849-A383-910CF3F17B5B}" type="pres">
      <dgm:prSet presAssocID="{A37ACA86-52DB-42D0-9564-FEC45BDA771F}" presName="rootConnector" presStyleLbl="node3" presStyleIdx="0" presStyleCnt="7"/>
      <dgm:spPr/>
      <dgm:t>
        <a:bodyPr/>
        <a:lstStyle/>
        <a:p>
          <a:endParaRPr lang="ru-RU"/>
        </a:p>
      </dgm:t>
    </dgm:pt>
    <dgm:pt modelId="{8890FB1A-35B9-4B64-9DB8-82A4CFFC2993}" type="pres">
      <dgm:prSet presAssocID="{A37ACA86-52DB-42D0-9564-FEC45BDA771F}" presName="hierChild4" presStyleCnt="0"/>
      <dgm:spPr/>
    </dgm:pt>
    <dgm:pt modelId="{201A3804-9586-487F-A4D5-0097D11D9C0F}" type="pres">
      <dgm:prSet presAssocID="{A37ACA86-52DB-42D0-9564-FEC45BDA771F}" presName="hierChild5" presStyleCnt="0"/>
      <dgm:spPr/>
    </dgm:pt>
    <dgm:pt modelId="{68998097-78CA-4AD2-A592-945FA627A354}" type="pres">
      <dgm:prSet presAssocID="{DF8A9DED-6956-40FC-8C3F-F29A557D6BE2}" presName="Name35" presStyleLbl="parChTrans1D3" presStyleIdx="1" presStyleCnt="7"/>
      <dgm:spPr/>
      <dgm:t>
        <a:bodyPr/>
        <a:lstStyle/>
        <a:p>
          <a:endParaRPr lang="ru-RU"/>
        </a:p>
      </dgm:t>
    </dgm:pt>
    <dgm:pt modelId="{372D4067-3173-4DE0-95B4-563374BF0F10}" type="pres">
      <dgm:prSet presAssocID="{C6908591-1845-4558-AA9F-071AC1E50D24}" presName="hierRoot2" presStyleCnt="0">
        <dgm:presLayoutVars>
          <dgm:hierBranch val="r"/>
        </dgm:presLayoutVars>
      </dgm:prSet>
      <dgm:spPr/>
    </dgm:pt>
    <dgm:pt modelId="{7F577413-3F5E-428E-9DFC-DB5F28708C3A}" type="pres">
      <dgm:prSet presAssocID="{C6908591-1845-4558-AA9F-071AC1E50D24}" presName="rootComposite" presStyleCnt="0"/>
      <dgm:spPr/>
    </dgm:pt>
    <dgm:pt modelId="{2DAFB0E3-C3B8-4662-B94E-475636AFEE23}" type="pres">
      <dgm:prSet presAssocID="{C6908591-1845-4558-AA9F-071AC1E50D24}" presName="rootText" presStyleLbl="node3" presStyleIdx="1" presStyleCnt="7" custScaleX="184154" custScaleY="153823" custLinFactY="-10116" custLinFactNeighborX="3818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4C120-698E-41D8-B9EB-5EBEE010AA41}" type="pres">
      <dgm:prSet presAssocID="{C6908591-1845-4558-AA9F-071AC1E50D24}" presName="rootConnector" presStyleLbl="node3" presStyleIdx="1" presStyleCnt="7"/>
      <dgm:spPr/>
      <dgm:t>
        <a:bodyPr/>
        <a:lstStyle/>
        <a:p>
          <a:endParaRPr lang="ru-RU"/>
        </a:p>
      </dgm:t>
    </dgm:pt>
    <dgm:pt modelId="{C1C4045E-88E0-446E-A767-487E2B28D666}" type="pres">
      <dgm:prSet presAssocID="{C6908591-1845-4558-AA9F-071AC1E50D24}" presName="hierChild4" presStyleCnt="0"/>
      <dgm:spPr/>
    </dgm:pt>
    <dgm:pt modelId="{A6403E04-CC78-4993-93CD-03D1C1F41D05}" type="pres">
      <dgm:prSet presAssocID="{C6908591-1845-4558-AA9F-071AC1E50D24}" presName="hierChild5" presStyleCnt="0"/>
      <dgm:spPr/>
    </dgm:pt>
    <dgm:pt modelId="{AFE1FB8B-41E5-4BE0-9D85-F8ACD2A371BD}" type="pres">
      <dgm:prSet presAssocID="{F68D8448-5E2F-41CF-AFD1-6F22F48C2EB5}" presName="Name35" presStyleLbl="parChTrans1D3" presStyleIdx="2" presStyleCnt="7"/>
      <dgm:spPr/>
      <dgm:t>
        <a:bodyPr/>
        <a:lstStyle/>
        <a:p>
          <a:endParaRPr lang="ru-RU"/>
        </a:p>
      </dgm:t>
    </dgm:pt>
    <dgm:pt modelId="{176B6BF3-F6F3-4D5D-AEB5-C4EBF4C4D00D}" type="pres">
      <dgm:prSet presAssocID="{AEDED43B-2A82-45C0-AD2D-9725B39A9E6B}" presName="hierRoot2" presStyleCnt="0">
        <dgm:presLayoutVars>
          <dgm:hierBranch val="r"/>
        </dgm:presLayoutVars>
      </dgm:prSet>
      <dgm:spPr/>
    </dgm:pt>
    <dgm:pt modelId="{42A9855C-144E-43FA-A989-A500404BCD39}" type="pres">
      <dgm:prSet presAssocID="{AEDED43B-2A82-45C0-AD2D-9725B39A9E6B}" presName="rootComposite" presStyleCnt="0"/>
      <dgm:spPr/>
    </dgm:pt>
    <dgm:pt modelId="{5447D782-144A-4936-AA8D-AC7BA5377F56}" type="pres">
      <dgm:prSet presAssocID="{AEDED43B-2A82-45C0-AD2D-9725B39A9E6B}" presName="rootText" presStyleLbl="node3" presStyleIdx="2" presStyleCnt="7" custScaleX="164968" custScaleY="146266" custLinFactY="-5792" custLinFactNeighborX="789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ACF634-B969-4A4B-A6F6-24BF4B02794E}" type="pres">
      <dgm:prSet presAssocID="{AEDED43B-2A82-45C0-AD2D-9725B39A9E6B}" presName="rootConnector" presStyleLbl="node3" presStyleIdx="2" presStyleCnt="7"/>
      <dgm:spPr/>
      <dgm:t>
        <a:bodyPr/>
        <a:lstStyle/>
        <a:p>
          <a:endParaRPr lang="ru-RU"/>
        </a:p>
      </dgm:t>
    </dgm:pt>
    <dgm:pt modelId="{A0555CEC-0AD4-4C4E-957A-9FE2B78C59E0}" type="pres">
      <dgm:prSet presAssocID="{AEDED43B-2A82-45C0-AD2D-9725B39A9E6B}" presName="hierChild4" presStyleCnt="0"/>
      <dgm:spPr/>
    </dgm:pt>
    <dgm:pt modelId="{1BDD8E41-545C-405F-AECA-DB050D5FEB0E}" type="pres">
      <dgm:prSet presAssocID="{AEDED43B-2A82-45C0-AD2D-9725B39A9E6B}" presName="hierChild5" presStyleCnt="0"/>
      <dgm:spPr/>
    </dgm:pt>
    <dgm:pt modelId="{9E218794-9033-4165-A609-FD35D45BB358}" type="pres">
      <dgm:prSet presAssocID="{BFB2437B-E6ED-4C32-BD33-88A4A7816CF5}" presName="hierChild5" presStyleCnt="0"/>
      <dgm:spPr/>
    </dgm:pt>
    <dgm:pt modelId="{2E62F151-8432-499A-B17F-90B963A59BB9}" type="pres">
      <dgm:prSet presAssocID="{4748862E-E51C-4F2E-87DB-9E7425AF6D8B}" presName="Name35" presStyleLbl="parChTrans1D2" presStyleIdx="1" presStyleCnt="2"/>
      <dgm:spPr/>
      <dgm:t>
        <a:bodyPr/>
        <a:lstStyle/>
        <a:p>
          <a:endParaRPr lang="ru-RU"/>
        </a:p>
      </dgm:t>
    </dgm:pt>
    <dgm:pt modelId="{31941CC7-26C1-4107-B67A-5916258A2D50}" type="pres">
      <dgm:prSet presAssocID="{FBDC0041-99F8-4640-8752-18ED1EE4B511}" presName="hierRoot2" presStyleCnt="0">
        <dgm:presLayoutVars>
          <dgm:hierBranch/>
        </dgm:presLayoutVars>
      </dgm:prSet>
      <dgm:spPr/>
    </dgm:pt>
    <dgm:pt modelId="{48690C48-225E-4306-AB14-312C31E0EC1D}" type="pres">
      <dgm:prSet presAssocID="{FBDC0041-99F8-4640-8752-18ED1EE4B511}" presName="rootComposite" presStyleCnt="0"/>
      <dgm:spPr/>
    </dgm:pt>
    <dgm:pt modelId="{392863F5-F342-4AAF-B5B0-B2FEF5A7F9D0}" type="pres">
      <dgm:prSet presAssocID="{FBDC0041-99F8-4640-8752-18ED1EE4B511}" presName="rootText" presStyleLbl="node2" presStyleIdx="1" presStyleCnt="2" custScaleX="338529" custScaleY="160322" custLinFactY="-94147" custLinFactNeighborX="116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B7570D-C40D-4393-84DA-B95A6A21C169}" type="pres">
      <dgm:prSet presAssocID="{FBDC0041-99F8-4640-8752-18ED1EE4B511}" presName="rootConnector" presStyleLbl="node2" presStyleIdx="1" presStyleCnt="2"/>
      <dgm:spPr/>
      <dgm:t>
        <a:bodyPr/>
        <a:lstStyle/>
        <a:p>
          <a:endParaRPr lang="ru-RU"/>
        </a:p>
      </dgm:t>
    </dgm:pt>
    <dgm:pt modelId="{AC7937BA-6C1C-4FD3-9D76-51E67D6FD469}" type="pres">
      <dgm:prSet presAssocID="{FBDC0041-99F8-4640-8752-18ED1EE4B511}" presName="hierChild4" presStyleCnt="0"/>
      <dgm:spPr/>
    </dgm:pt>
    <dgm:pt modelId="{288338EE-B6FC-4F9A-80C8-D09C79CF46BD}" type="pres">
      <dgm:prSet presAssocID="{90A01383-BB57-4027-8951-2D6AB1C00FF9}" presName="Name35" presStyleLbl="parChTrans1D3" presStyleIdx="3" presStyleCnt="7"/>
      <dgm:spPr/>
      <dgm:t>
        <a:bodyPr/>
        <a:lstStyle/>
        <a:p>
          <a:endParaRPr lang="ru-RU"/>
        </a:p>
      </dgm:t>
    </dgm:pt>
    <dgm:pt modelId="{B0E958A7-A517-4552-9AF4-94A51721350D}" type="pres">
      <dgm:prSet presAssocID="{A4B0C59E-F59C-4DF8-AF87-A9DE53B11D6D}" presName="hierRoot2" presStyleCnt="0">
        <dgm:presLayoutVars>
          <dgm:hierBranch val="r"/>
        </dgm:presLayoutVars>
      </dgm:prSet>
      <dgm:spPr/>
    </dgm:pt>
    <dgm:pt modelId="{E23CA8FC-DD8A-4AE2-BB62-FCAD827597D2}" type="pres">
      <dgm:prSet presAssocID="{A4B0C59E-F59C-4DF8-AF87-A9DE53B11D6D}" presName="rootComposite" presStyleCnt="0"/>
      <dgm:spPr/>
    </dgm:pt>
    <dgm:pt modelId="{1158B00A-E5A9-4932-849E-A6BE603D7316}" type="pres">
      <dgm:prSet presAssocID="{A4B0C59E-F59C-4DF8-AF87-A9DE53B11D6D}" presName="rootText" presStyleLbl="node3" presStyleIdx="3" presStyleCnt="7" custScaleX="151608" custScaleY="147376" custLinFactY="73464" custLinFactNeighborX="-6801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E74D7F-F5D0-4B1E-AC90-9368959A1705}" type="pres">
      <dgm:prSet presAssocID="{A4B0C59E-F59C-4DF8-AF87-A9DE53B11D6D}" presName="rootConnector" presStyleLbl="node3" presStyleIdx="3" presStyleCnt="7"/>
      <dgm:spPr/>
      <dgm:t>
        <a:bodyPr/>
        <a:lstStyle/>
        <a:p>
          <a:endParaRPr lang="ru-RU"/>
        </a:p>
      </dgm:t>
    </dgm:pt>
    <dgm:pt modelId="{FDC6F013-BD05-456E-A549-5BEEB6750204}" type="pres">
      <dgm:prSet presAssocID="{A4B0C59E-F59C-4DF8-AF87-A9DE53B11D6D}" presName="hierChild4" presStyleCnt="0"/>
      <dgm:spPr/>
    </dgm:pt>
    <dgm:pt modelId="{42186169-D68B-424E-BE99-ED78ADF66CBF}" type="pres">
      <dgm:prSet presAssocID="{A4B0C59E-F59C-4DF8-AF87-A9DE53B11D6D}" presName="hierChild5" presStyleCnt="0"/>
      <dgm:spPr/>
    </dgm:pt>
    <dgm:pt modelId="{BC4A5E9B-56E6-4D04-88C6-04F1E3E4EDFF}" type="pres">
      <dgm:prSet presAssocID="{D7C794B2-871B-452C-93CF-9359AF7BC5CE}" presName="Name35" presStyleLbl="parChTrans1D3" presStyleIdx="4" presStyleCnt="7"/>
      <dgm:spPr/>
      <dgm:t>
        <a:bodyPr/>
        <a:lstStyle/>
        <a:p>
          <a:endParaRPr lang="ru-RU"/>
        </a:p>
      </dgm:t>
    </dgm:pt>
    <dgm:pt modelId="{166DB1F8-27C1-4F02-85D6-3263F0EC7E02}" type="pres">
      <dgm:prSet presAssocID="{F209A511-6C4D-40A8-8F31-274B52EED618}" presName="hierRoot2" presStyleCnt="0">
        <dgm:presLayoutVars>
          <dgm:hierBranch val="r"/>
        </dgm:presLayoutVars>
      </dgm:prSet>
      <dgm:spPr/>
    </dgm:pt>
    <dgm:pt modelId="{DEE65622-B1CC-4288-A814-F6473B174E13}" type="pres">
      <dgm:prSet presAssocID="{F209A511-6C4D-40A8-8F31-274B52EED618}" presName="rootComposite" presStyleCnt="0"/>
      <dgm:spPr/>
    </dgm:pt>
    <dgm:pt modelId="{CDE6C908-49AD-4FCC-9ACD-B1C9DD852350}" type="pres">
      <dgm:prSet presAssocID="{F209A511-6C4D-40A8-8F31-274B52EED618}" presName="rootText" presStyleLbl="node3" presStyleIdx="4" presStyleCnt="7" custScaleX="126014" custScaleY="155094" custLinFactY="75386" custLinFactNeighborX="-4733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2B266F-73E0-4D62-AD75-F44EF0749FC1}" type="pres">
      <dgm:prSet presAssocID="{F209A511-6C4D-40A8-8F31-274B52EED618}" presName="rootConnector" presStyleLbl="node3" presStyleIdx="4" presStyleCnt="7"/>
      <dgm:spPr/>
      <dgm:t>
        <a:bodyPr/>
        <a:lstStyle/>
        <a:p>
          <a:endParaRPr lang="ru-RU"/>
        </a:p>
      </dgm:t>
    </dgm:pt>
    <dgm:pt modelId="{18A98B1A-C7FF-4F01-83D8-F2BE032C8FFA}" type="pres">
      <dgm:prSet presAssocID="{F209A511-6C4D-40A8-8F31-274B52EED618}" presName="hierChild4" presStyleCnt="0"/>
      <dgm:spPr/>
    </dgm:pt>
    <dgm:pt modelId="{899E5CDB-3D90-49DD-A9EC-00EC1D7BF61B}" type="pres">
      <dgm:prSet presAssocID="{F209A511-6C4D-40A8-8F31-274B52EED618}" presName="hierChild5" presStyleCnt="0"/>
      <dgm:spPr/>
    </dgm:pt>
    <dgm:pt modelId="{E5BA0663-7FEA-4B9B-8496-2841445F389A}" type="pres">
      <dgm:prSet presAssocID="{26846B48-FBFD-462B-8BC4-54CAE3BF83A9}" presName="Name35" presStyleLbl="parChTrans1D3" presStyleIdx="5" presStyleCnt="7"/>
      <dgm:spPr/>
      <dgm:t>
        <a:bodyPr/>
        <a:lstStyle/>
        <a:p>
          <a:endParaRPr lang="ru-RU"/>
        </a:p>
      </dgm:t>
    </dgm:pt>
    <dgm:pt modelId="{556D1348-F63A-488F-BB2F-99FC9A0B7F31}" type="pres">
      <dgm:prSet presAssocID="{77FE9086-4666-43C6-B8DB-FBF9BFCD1B8C}" presName="hierRoot2" presStyleCnt="0">
        <dgm:presLayoutVars>
          <dgm:hierBranch val="r"/>
        </dgm:presLayoutVars>
      </dgm:prSet>
      <dgm:spPr/>
    </dgm:pt>
    <dgm:pt modelId="{678BA1F3-BFC7-4113-AA44-FEBAFC3341AC}" type="pres">
      <dgm:prSet presAssocID="{77FE9086-4666-43C6-B8DB-FBF9BFCD1B8C}" presName="rootComposite" presStyleCnt="0"/>
      <dgm:spPr/>
    </dgm:pt>
    <dgm:pt modelId="{1A494120-7DD9-4809-A94B-F3621244393A}" type="pres">
      <dgm:prSet presAssocID="{77FE9086-4666-43C6-B8DB-FBF9BFCD1B8C}" presName="rootText" presStyleLbl="node3" presStyleIdx="5" presStyleCnt="7" custScaleX="123934" custScaleY="154834" custLinFactY="75386" custLinFactNeighborX="-2232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08CF2-0F9D-43BD-A8FB-18DE44DEBFF1}" type="pres">
      <dgm:prSet presAssocID="{77FE9086-4666-43C6-B8DB-FBF9BFCD1B8C}" presName="rootConnector" presStyleLbl="node3" presStyleIdx="5" presStyleCnt="7"/>
      <dgm:spPr/>
      <dgm:t>
        <a:bodyPr/>
        <a:lstStyle/>
        <a:p>
          <a:endParaRPr lang="ru-RU"/>
        </a:p>
      </dgm:t>
    </dgm:pt>
    <dgm:pt modelId="{70A73920-4BFD-4810-B4BB-95AD4281CCE9}" type="pres">
      <dgm:prSet presAssocID="{77FE9086-4666-43C6-B8DB-FBF9BFCD1B8C}" presName="hierChild4" presStyleCnt="0"/>
      <dgm:spPr/>
    </dgm:pt>
    <dgm:pt modelId="{01246FD9-8980-46D7-BDAF-B17F3FD95B0A}" type="pres">
      <dgm:prSet presAssocID="{77FE9086-4666-43C6-B8DB-FBF9BFCD1B8C}" presName="hierChild5" presStyleCnt="0"/>
      <dgm:spPr/>
    </dgm:pt>
    <dgm:pt modelId="{5652105E-B55B-4ACD-A6A6-BD60B74D3501}" type="pres">
      <dgm:prSet presAssocID="{989B68F4-08E2-4A2E-A241-344E5DA167AA}" presName="Name35" presStyleLbl="parChTrans1D3" presStyleIdx="6" presStyleCnt="7"/>
      <dgm:spPr/>
      <dgm:t>
        <a:bodyPr/>
        <a:lstStyle/>
        <a:p>
          <a:endParaRPr lang="ru-RU"/>
        </a:p>
      </dgm:t>
    </dgm:pt>
    <dgm:pt modelId="{D761C949-AF2E-4DF3-8C51-45A82A6DB392}" type="pres">
      <dgm:prSet presAssocID="{AA1496C0-F652-4C4F-92A9-B4A6DB69DBE8}" presName="hierRoot2" presStyleCnt="0">
        <dgm:presLayoutVars>
          <dgm:hierBranch val="r"/>
        </dgm:presLayoutVars>
      </dgm:prSet>
      <dgm:spPr/>
    </dgm:pt>
    <dgm:pt modelId="{40792184-09EE-45A6-9E63-520751BDA715}" type="pres">
      <dgm:prSet presAssocID="{AA1496C0-F652-4C4F-92A9-B4A6DB69DBE8}" presName="rootComposite" presStyleCnt="0"/>
      <dgm:spPr/>
    </dgm:pt>
    <dgm:pt modelId="{F511046D-58F2-4907-BBA3-B5660BD9D55E}" type="pres">
      <dgm:prSet presAssocID="{AA1496C0-F652-4C4F-92A9-B4A6DB69DBE8}" presName="rootText" presStyleLbl="node3" presStyleIdx="6" presStyleCnt="7" custScaleX="128904" custScaleY="157955" custLinFactY="75386" custLinFactNeighborX="-2103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91CDCC-F1FD-4DE1-9190-623288629799}" type="pres">
      <dgm:prSet presAssocID="{AA1496C0-F652-4C4F-92A9-B4A6DB69DBE8}" presName="rootConnector" presStyleLbl="node3" presStyleIdx="6" presStyleCnt="7"/>
      <dgm:spPr/>
      <dgm:t>
        <a:bodyPr/>
        <a:lstStyle/>
        <a:p>
          <a:endParaRPr lang="ru-RU"/>
        </a:p>
      </dgm:t>
    </dgm:pt>
    <dgm:pt modelId="{A92DFBA6-CF2D-4C05-9354-316EBE1F3197}" type="pres">
      <dgm:prSet presAssocID="{AA1496C0-F652-4C4F-92A9-B4A6DB69DBE8}" presName="hierChild4" presStyleCnt="0"/>
      <dgm:spPr/>
    </dgm:pt>
    <dgm:pt modelId="{5C90842D-6EE3-409C-9FCD-12B7B7A5D1C2}" type="pres">
      <dgm:prSet presAssocID="{AA1496C0-F652-4C4F-92A9-B4A6DB69DBE8}" presName="hierChild5" presStyleCnt="0"/>
      <dgm:spPr/>
    </dgm:pt>
    <dgm:pt modelId="{CFA34B1C-08DC-4ADD-969B-B1C0840A6DF6}" type="pres">
      <dgm:prSet presAssocID="{FBDC0041-99F8-4640-8752-18ED1EE4B511}" presName="hierChild5" presStyleCnt="0"/>
      <dgm:spPr/>
    </dgm:pt>
    <dgm:pt modelId="{56C72B1A-57B6-493C-A38B-B8A8F78304D1}" type="pres">
      <dgm:prSet presAssocID="{86EE983F-88E7-4C2D-BC4A-D8E1FB9CF08E}" presName="hierChild3" presStyleCnt="0"/>
      <dgm:spPr/>
    </dgm:pt>
  </dgm:ptLst>
  <dgm:cxnLst>
    <dgm:cxn modelId="{EFBE50DE-57B3-4446-A240-B58119263EAE}" type="presOf" srcId="{F68D8448-5E2F-41CF-AFD1-6F22F48C2EB5}" destId="{AFE1FB8B-41E5-4BE0-9D85-F8ACD2A371BD}" srcOrd="0" destOrd="0" presId="urn:microsoft.com/office/officeart/2005/8/layout/orgChart1"/>
    <dgm:cxn modelId="{79EEA034-E1D5-4F0B-B16B-935D77A498F6}" type="presOf" srcId="{77FE9086-4666-43C6-B8DB-FBF9BFCD1B8C}" destId="{34208CF2-0F9D-43BD-A8FB-18DE44DEBFF1}" srcOrd="1" destOrd="0" presId="urn:microsoft.com/office/officeart/2005/8/layout/orgChart1"/>
    <dgm:cxn modelId="{89D8A884-EE9B-4A6D-BBBA-D9C2F91BFDCE}" type="presOf" srcId="{86EE983F-88E7-4C2D-BC4A-D8E1FB9CF08E}" destId="{BA3F5A2D-A289-4AF3-ADE6-19B800276B13}" srcOrd="0" destOrd="0" presId="urn:microsoft.com/office/officeart/2005/8/layout/orgChart1"/>
    <dgm:cxn modelId="{0484276C-402E-4556-A3CB-B43DC3D8DCAC}" type="presOf" srcId="{411BFF3B-457B-4BAE-8FB3-3E637415AFD3}" destId="{0AA43AD1-276A-484D-936B-6CDC50A6D773}" srcOrd="0" destOrd="0" presId="urn:microsoft.com/office/officeart/2005/8/layout/orgChart1"/>
    <dgm:cxn modelId="{AA7060E4-1745-4AA5-B6AB-AC584E8DDFB3}" type="presOf" srcId="{D7C794B2-871B-452C-93CF-9359AF7BC5CE}" destId="{BC4A5E9B-56E6-4D04-88C6-04F1E3E4EDFF}" srcOrd="0" destOrd="0" presId="urn:microsoft.com/office/officeart/2005/8/layout/orgChart1"/>
    <dgm:cxn modelId="{0DFACEE8-417B-4407-96D3-F78293754218}" srcId="{BFB2437B-E6ED-4C32-BD33-88A4A7816CF5}" destId="{A37ACA86-52DB-42D0-9564-FEC45BDA771F}" srcOrd="0" destOrd="0" parTransId="{36DF0463-55A4-44EF-AE6B-2C7CE3D05A12}" sibTransId="{E4BA5B88-694E-41F4-8984-891D4A0A3FE9}"/>
    <dgm:cxn modelId="{238EB0C0-3A43-4CD5-A0EE-CADCC58C6D4E}" type="presOf" srcId="{A37ACA86-52DB-42D0-9564-FEC45BDA771F}" destId="{E36FA030-25A6-4D63-9BB0-3333FB21723A}" srcOrd="0" destOrd="0" presId="urn:microsoft.com/office/officeart/2005/8/layout/orgChart1"/>
    <dgm:cxn modelId="{0D6E17FF-A274-42B3-967E-456BDB360C61}" type="presOf" srcId="{989B68F4-08E2-4A2E-A241-344E5DA167AA}" destId="{5652105E-B55B-4ACD-A6A6-BD60B74D3501}" srcOrd="0" destOrd="0" presId="urn:microsoft.com/office/officeart/2005/8/layout/orgChart1"/>
    <dgm:cxn modelId="{1AACCA31-28AF-4B1B-BDE8-8BC923C5DB9C}" srcId="{FBDC0041-99F8-4640-8752-18ED1EE4B511}" destId="{F209A511-6C4D-40A8-8F31-274B52EED618}" srcOrd="1" destOrd="0" parTransId="{D7C794B2-871B-452C-93CF-9359AF7BC5CE}" sibTransId="{4AAD31E2-EFFF-45D2-8928-F4788F41B3DA}"/>
    <dgm:cxn modelId="{95D16049-84DF-4E1E-9FA0-E18495FAAEE6}" srcId="{BFB2437B-E6ED-4C32-BD33-88A4A7816CF5}" destId="{C6908591-1845-4558-AA9F-071AC1E50D24}" srcOrd="1" destOrd="0" parTransId="{DF8A9DED-6956-40FC-8C3F-F29A557D6BE2}" sibTransId="{7527B958-F8FF-480B-95FE-341C9D91CFE6}"/>
    <dgm:cxn modelId="{9A73DD8A-4960-4168-A765-2470E474FEDA}" srcId="{FBDC0041-99F8-4640-8752-18ED1EE4B511}" destId="{A4B0C59E-F59C-4DF8-AF87-A9DE53B11D6D}" srcOrd="0" destOrd="0" parTransId="{90A01383-BB57-4027-8951-2D6AB1C00FF9}" sibTransId="{6354F0DC-DB91-426A-91E2-5BCF2C13924C}"/>
    <dgm:cxn modelId="{4E90E439-394D-40CA-B6CB-9A93A91B3AA7}" type="presOf" srcId="{BFB2437B-E6ED-4C32-BD33-88A4A7816CF5}" destId="{1CAB4FFF-354A-4D1A-98A5-E4CB5828FD6C}" srcOrd="1" destOrd="0" presId="urn:microsoft.com/office/officeart/2005/8/layout/orgChart1"/>
    <dgm:cxn modelId="{7C222A1F-9072-4FD2-9BB6-E6A92DCB5439}" type="presOf" srcId="{FBDC0041-99F8-4640-8752-18ED1EE4B511}" destId="{6DB7570D-C40D-4393-84DA-B95A6A21C169}" srcOrd="1" destOrd="0" presId="urn:microsoft.com/office/officeart/2005/8/layout/orgChart1"/>
    <dgm:cxn modelId="{A3625C37-D164-4F76-BDC7-8D5609809A13}" type="presOf" srcId="{36DF0463-55A4-44EF-AE6B-2C7CE3D05A12}" destId="{D4A4CDCF-81CC-4F6C-BE72-BB7F0E973E8A}" srcOrd="0" destOrd="0" presId="urn:microsoft.com/office/officeart/2005/8/layout/orgChart1"/>
    <dgm:cxn modelId="{80B7A645-9DAD-46E1-8195-0328748E2567}" type="presOf" srcId="{BFB2437B-E6ED-4C32-BD33-88A4A7816CF5}" destId="{F396FAB1-0549-47D5-8F64-D2C8A27BA0CA}" srcOrd="0" destOrd="0" presId="urn:microsoft.com/office/officeart/2005/8/layout/orgChart1"/>
    <dgm:cxn modelId="{6C7B6BB2-8D9E-441C-AB5F-DEC9B336E3A8}" type="presOf" srcId="{4748862E-E51C-4F2E-87DB-9E7425AF6D8B}" destId="{2E62F151-8432-499A-B17F-90B963A59BB9}" srcOrd="0" destOrd="0" presId="urn:microsoft.com/office/officeart/2005/8/layout/orgChart1"/>
    <dgm:cxn modelId="{A2C8286E-689C-47EB-9CA3-4A67E8A81698}" type="presOf" srcId="{A4B0C59E-F59C-4DF8-AF87-A9DE53B11D6D}" destId="{CEE74D7F-F5D0-4B1E-AC90-9368959A1705}" srcOrd="1" destOrd="0" presId="urn:microsoft.com/office/officeart/2005/8/layout/orgChart1"/>
    <dgm:cxn modelId="{D3819A29-4098-429A-AB7D-423380B6AFC7}" srcId="{FBDC0041-99F8-4640-8752-18ED1EE4B511}" destId="{AA1496C0-F652-4C4F-92A9-B4A6DB69DBE8}" srcOrd="3" destOrd="0" parTransId="{989B68F4-08E2-4A2E-A241-344E5DA167AA}" sibTransId="{1B1F8A58-AA97-49E9-A1D2-A3219899EBAA}"/>
    <dgm:cxn modelId="{AFF1E7C7-2A18-4EF5-A83E-FFA33D795D24}" srcId="{BFB2437B-E6ED-4C32-BD33-88A4A7816CF5}" destId="{AEDED43B-2A82-45C0-AD2D-9725B39A9E6B}" srcOrd="2" destOrd="0" parTransId="{F68D8448-5E2F-41CF-AFD1-6F22F48C2EB5}" sibTransId="{E75DF41D-C5FA-4B87-A694-683943623428}"/>
    <dgm:cxn modelId="{7EC3AB7E-FA49-420C-8ACE-6C566DC9653E}" type="presOf" srcId="{86EE983F-88E7-4C2D-BC4A-D8E1FB9CF08E}" destId="{13B8DF02-1DEB-41B0-AB7B-BEB9300A3599}" srcOrd="1" destOrd="0" presId="urn:microsoft.com/office/officeart/2005/8/layout/orgChart1"/>
    <dgm:cxn modelId="{2760D29D-FEA9-46E4-93E5-7FBA59721D62}" type="presOf" srcId="{C6908591-1845-4558-AA9F-071AC1E50D24}" destId="{2DAFB0E3-C3B8-4662-B94E-475636AFEE23}" srcOrd="0" destOrd="0" presId="urn:microsoft.com/office/officeart/2005/8/layout/orgChart1"/>
    <dgm:cxn modelId="{65B54A29-F499-4A04-929B-EC6884F63F07}" type="presOf" srcId="{26846B48-FBFD-462B-8BC4-54CAE3BF83A9}" destId="{E5BA0663-7FEA-4B9B-8496-2841445F389A}" srcOrd="0" destOrd="0" presId="urn:microsoft.com/office/officeart/2005/8/layout/orgChart1"/>
    <dgm:cxn modelId="{52C2C2A6-48B1-4B8F-B037-7A05A93A6B03}" type="presOf" srcId="{90A01383-BB57-4027-8951-2D6AB1C00FF9}" destId="{288338EE-B6FC-4F9A-80C8-D09C79CF46BD}" srcOrd="0" destOrd="0" presId="urn:microsoft.com/office/officeart/2005/8/layout/orgChart1"/>
    <dgm:cxn modelId="{135031A2-98F7-40F6-8D77-2A060C6BD938}" type="presOf" srcId="{F209A511-6C4D-40A8-8F31-274B52EED618}" destId="{CDE6C908-49AD-4FCC-9ACD-B1C9DD852350}" srcOrd="0" destOrd="0" presId="urn:microsoft.com/office/officeart/2005/8/layout/orgChart1"/>
    <dgm:cxn modelId="{6501CCC5-E5AE-44B5-A9BF-4AB81A07AD33}" type="presOf" srcId="{4189B917-3FE4-45A6-9ADC-69CEFE0A2709}" destId="{01BAE048-D387-440B-952D-204854A2E629}" srcOrd="0" destOrd="0" presId="urn:microsoft.com/office/officeart/2005/8/layout/orgChart1"/>
    <dgm:cxn modelId="{A36B9F92-C96D-40B7-811F-C197D94F318F}" type="presOf" srcId="{A37ACA86-52DB-42D0-9564-FEC45BDA771F}" destId="{DF86D606-CE1C-4849-A383-910CF3F17B5B}" srcOrd="1" destOrd="0" presId="urn:microsoft.com/office/officeart/2005/8/layout/orgChart1"/>
    <dgm:cxn modelId="{A7DD04FE-68EE-4D64-AC5D-B83E3F222127}" type="presOf" srcId="{AA1496C0-F652-4C4F-92A9-B4A6DB69DBE8}" destId="{F511046D-58F2-4907-BBA3-B5660BD9D55E}" srcOrd="0" destOrd="0" presId="urn:microsoft.com/office/officeart/2005/8/layout/orgChart1"/>
    <dgm:cxn modelId="{A9AAC082-ADBA-438A-8B17-ABA1D1797D2A}" type="presOf" srcId="{A4B0C59E-F59C-4DF8-AF87-A9DE53B11D6D}" destId="{1158B00A-E5A9-4932-849E-A6BE603D7316}" srcOrd="0" destOrd="0" presId="urn:microsoft.com/office/officeart/2005/8/layout/orgChart1"/>
    <dgm:cxn modelId="{59D69963-B325-4CEA-9E5D-DC447BE42863}" type="presOf" srcId="{DF8A9DED-6956-40FC-8C3F-F29A557D6BE2}" destId="{68998097-78CA-4AD2-A592-945FA627A354}" srcOrd="0" destOrd="0" presId="urn:microsoft.com/office/officeart/2005/8/layout/orgChart1"/>
    <dgm:cxn modelId="{5969B13F-39CE-445B-9603-BA6045989599}" type="presOf" srcId="{F209A511-6C4D-40A8-8F31-274B52EED618}" destId="{0B2B266F-73E0-4D62-AD75-F44EF0749FC1}" srcOrd="1" destOrd="0" presId="urn:microsoft.com/office/officeart/2005/8/layout/orgChart1"/>
    <dgm:cxn modelId="{DC9A8486-41B6-464D-B07A-D5AA200D958B}" srcId="{4189B917-3FE4-45A6-9ADC-69CEFE0A2709}" destId="{86EE983F-88E7-4C2D-BC4A-D8E1FB9CF08E}" srcOrd="0" destOrd="0" parTransId="{BCE31993-25F6-4DD7-B394-CE6F5C43B7A3}" sibTransId="{CFBF3048-E845-4263-BA12-7E3EDD7FEF76}"/>
    <dgm:cxn modelId="{F54EE56B-A3BC-4C23-84C8-926DB624852F}" srcId="{86EE983F-88E7-4C2D-BC4A-D8E1FB9CF08E}" destId="{BFB2437B-E6ED-4C32-BD33-88A4A7816CF5}" srcOrd="0" destOrd="0" parTransId="{411BFF3B-457B-4BAE-8FB3-3E637415AFD3}" sibTransId="{1B9AB47C-B81E-4533-A0E4-92E0BDDF1B59}"/>
    <dgm:cxn modelId="{89834546-A488-4E42-B32F-9142CB6D64BF}" type="presOf" srcId="{AA1496C0-F652-4C4F-92A9-B4A6DB69DBE8}" destId="{0391CDCC-F1FD-4DE1-9190-623288629799}" srcOrd="1" destOrd="0" presId="urn:microsoft.com/office/officeart/2005/8/layout/orgChart1"/>
    <dgm:cxn modelId="{24DD2765-1C6C-4A48-A867-8BC2A2B4DA87}" type="presOf" srcId="{77FE9086-4666-43C6-B8DB-FBF9BFCD1B8C}" destId="{1A494120-7DD9-4809-A94B-F3621244393A}" srcOrd="0" destOrd="0" presId="urn:microsoft.com/office/officeart/2005/8/layout/orgChart1"/>
    <dgm:cxn modelId="{44590135-AD6F-44CB-9D1E-60341AD47F4C}" srcId="{86EE983F-88E7-4C2D-BC4A-D8E1FB9CF08E}" destId="{FBDC0041-99F8-4640-8752-18ED1EE4B511}" srcOrd="1" destOrd="0" parTransId="{4748862E-E51C-4F2E-87DB-9E7425AF6D8B}" sibTransId="{D6641498-5053-4E28-A7FB-74ED8EB2E7A2}"/>
    <dgm:cxn modelId="{7289260F-C1F7-4AFC-999F-42B97EB4432D}" type="presOf" srcId="{FBDC0041-99F8-4640-8752-18ED1EE4B511}" destId="{392863F5-F342-4AAF-B5B0-B2FEF5A7F9D0}" srcOrd="0" destOrd="0" presId="urn:microsoft.com/office/officeart/2005/8/layout/orgChart1"/>
    <dgm:cxn modelId="{7E849369-7A3E-4A0A-AE0B-A4318959C817}" srcId="{FBDC0041-99F8-4640-8752-18ED1EE4B511}" destId="{77FE9086-4666-43C6-B8DB-FBF9BFCD1B8C}" srcOrd="2" destOrd="0" parTransId="{26846B48-FBFD-462B-8BC4-54CAE3BF83A9}" sibTransId="{48E9359C-581D-48E1-84E9-F825057DCB29}"/>
    <dgm:cxn modelId="{7BCC1FF6-B148-430D-9CB9-6C6145C02ACE}" type="presOf" srcId="{AEDED43B-2A82-45C0-AD2D-9725B39A9E6B}" destId="{5447D782-144A-4936-AA8D-AC7BA5377F56}" srcOrd="0" destOrd="0" presId="urn:microsoft.com/office/officeart/2005/8/layout/orgChart1"/>
    <dgm:cxn modelId="{A93311D8-6721-4D84-AA36-399FD768FF6D}" type="presOf" srcId="{AEDED43B-2A82-45C0-AD2D-9725B39A9E6B}" destId="{9DACF634-B969-4A4B-A6F6-24BF4B02794E}" srcOrd="1" destOrd="0" presId="urn:microsoft.com/office/officeart/2005/8/layout/orgChart1"/>
    <dgm:cxn modelId="{1564B8E1-B8E1-4F63-9411-D2F71958F50B}" type="presOf" srcId="{C6908591-1845-4558-AA9F-071AC1E50D24}" destId="{BD24C120-698E-41D8-B9EB-5EBEE010AA41}" srcOrd="1" destOrd="0" presId="urn:microsoft.com/office/officeart/2005/8/layout/orgChart1"/>
    <dgm:cxn modelId="{7BFA54FD-763D-4992-983A-B4FC8D18D0BC}" type="presParOf" srcId="{01BAE048-D387-440B-952D-204854A2E629}" destId="{08BF54F5-D09D-4F8C-84A3-FE9D80E97588}" srcOrd="0" destOrd="0" presId="urn:microsoft.com/office/officeart/2005/8/layout/orgChart1"/>
    <dgm:cxn modelId="{9A26D619-59E0-4D81-8D02-8276AB6826BD}" type="presParOf" srcId="{08BF54F5-D09D-4F8C-84A3-FE9D80E97588}" destId="{72198138-13E0-4131-B9C7-50BE810A3536}" srcOrd="0" destOrd="0" presId="urn:microsoft.com/office/officeart/2005/8/layout/orgChart1"/>
    <dgm:cxn modelId="{5A83BFCD-5BA2-46AC-92B3-BF332E861E35}" type="presParOf" srcId="{72198138-13E0-4131-B9C7-50BE810A3536}" destId="{BA3F5A2D-A289-4AF3-ADE6-19B800276B13}" srcOrd="0" destOrd="0" presId="urn:microsoft.com/office/officeart/2005/8/layout/orgChart1"/>
    <dgm:cxn modelId="{79BDF1D8-90FA-445C-BD15-E4967C56E4E3}" type="presParOf" srcId="{72198138-13E0-4131-B9C7-50BE810A3536}" destId="{13B8DF02-1DEB-41B0-AB7B-BEB9300A3599}" srcOrd="1" destOrd="0" presId="urn:microsoft.com/office/officeart/2005/8/layout/orgChart1"/>
    <dgm:cxn modelId="{3FE66EF5-B7BA-4BC9-BFF2-CF746ADA67F9}" type="presParOf" srcId="{08BF54F5-D09D-4F8C-84A3-FE9D80E97588}" destId="{E368149E-8076-44FB-A6F3-CE2EB579A064}" srcOrd="1" destOrd="0" presId="urn:microsoft.com/office/officeart/2005/8/layout/orgChart1"/>
    <dgm:cxn modelId="{9071CCA6-7993-4EC7-9F17-DEDB7F732D9F}" type="presParOf" srcId="{E368149E-8076-44FB-A6F3-CE2EB579A064}" destId="{0AA43AD1-276A-484D-936B-6CDC50A6D773}" srcOrd="0" destOrd="0" presId="urn:microsoft.com/office/officeart/2005/8/layout/orgChart1"/>
    <dgm:cxn modelId="{A6862D70-0226-4DD5-A286-5750BB55C610}" type="presParOf" srcId="{E368149E-8076-44FB-A6F3-CE2EB579A064}" destId="{F62CF561-2B64-4C86-BE66-BBF4065EC01B}" srcOrd="1" destOrd="0" presId="urn:microsoft.com/office/officeart/2005/8/layout/orgChart1"/>
    <dgm:cxn modelId="{BBD7497C-261C-49EA-82AE-2699B750C947}" type="presParOf" srcId="{F62CF561-2B64-4C86-BE66-BBF4065EC01B}" destId="{FE3DEB17-B843-48B1-93A4-38DC3ABC69C8}" srcOrd="0" destOrd="0" presId="urn:microsoft.com/office/officeart/2005/8/layout/orgChart1"/>
    <dgm:cxn modelId="{C7A8161B-D67E-4B32-A7F8-F2A885638016}" type="presParOf" srcId="{FE3DEB17-B843-48B1-93A4-38DC3ABC69C8}" destId="{F396FAB1-0549-47D5-8F64-D2C8A27BA0CA}" srcOrd="0" destOrd="0" presId="urn:microsoft.com/office/officeart/2005/8/layout/orgChart1"/>
    <dgm:cxn modelId="{162A2F1D-5989-4A17-8635-70973C2484C3}" type="presParOf" srcId="{FE3DEB17-B843-48B1-93A4-38DC3ABC69C8}" destId="{1CAB4FFF-354A-4D1A-98A5-E4CB5828FD6C}" srcOrd="1" destOrd="0" presId="urn:microsoft.com/office/officeart/2005/8/layout/orgChart1"/>
    <dgm:cxn modelId="{482AFC4F-27F8-4BF0-9500-7547DE54EF36}" type="presParOf" srcId="{F62CF561-2B64-4C86-BE66-BBF4065EC01B}" destId="{9EDB8D68-02F5-4717-BB94-9EDA86C5218A}" srcOrd="1" destOrd="0" presId="urn:microsoft.com/office/officeart/2005/8/layout/orgChart1"/>
    <dgm:cxn modelId="{91E564B9-E4D2-4068-8E8A-55A6E4502E7F}" type="presParOf" srcId="{9EDB8D68-02F5-4717-BB94-9EDA86C5218A}" destId="{D4A4CDCF-81CC-4F6C-BE72-BB7F0E973E8A}" srcOrd="0" destOrd="0" presId="urn:microsoft.com/office/officeart/2005/8/layout/orgChart1"/>
    <dgm:cxn modelId="{8719F33C-B35F-4634-8B78-95BDB5B1DA2E}" type="presParOf" srcId="{9EDB8D68-02F5-4717-BB94-9EDA86C5218A}" destId="{37899E22-2C8C-4767-ABC1-537BCF5AD507}" srcOrd="1" destOrd="0" presId="urn:microsoft.com/office/officeart/2005/8/layout/orgChart1"/>
    <dgm:cxn modelId="{9714387F-8CE7-46F1-AE76-76DE10CE8204}" type="presParOf" srcId="{37899E22-2C8C-4767-ABC1-537BCF5AD507}" destId="{DC4D0C3A-9137-4EA0-B484-27270FAD5005}" srcOrd="0" destOrd="0" presId="urn:microsoft.com/office/officeart/2005/8/layout/orgChart1"/>
    <dgm:cxn modelId="{59363270-A8B0-47F5-BA21-6E263C58B034}" type="presParOf" srcId="{DC4D0C3A-9137-4EA0-B484-27270FAD5005}" destId="{E36FA030-25A6-4D63-9BB0-3333FB21723A}" srcOrd="0" destOrd="0" presId="urn:microsoft.com/office/officeart/2005/8/layout/orgChart1"/>
    <dgm:cxn modelId="{EB737592-9F94-4737-9BAA-94B0E71236C0}" type="presParOf" srcId="{DC4D0C3A-9137-4EA0-B484-27270FAD5005}" destId="{DF86D606-CE1C-4849-A383-910CF3F17B5B}" srcOrd="1" destOrd="0" presId="urn:microsoft.com/office/officeart/2005/8/layout/orgChart1"/>
    <dgm:cxn modelId="{ACF384F3-3D0D-49E9-A2C1-C2516733A9E6}" type="presParOf" srcId="{37899E22-2C8C-4767-ABC1-537BCF5AD507}" destId="{8890FB1A-35B9-4B64-9DB8-82A4CFFC2993}" srcOrd="1" destOrd="0" presId="urn:microsoft.com/office/officeart/2005/8/layout/orgChart1"/>
    <dgm:cxn modelId="{DEFFF07D-3D22-4098-B274-8FC448721E6C}" type="presParOf" srcId="{37899E22-2C8C-4767-ABC1-537BCF5AD507}" destId="{201A3804-9586-487F-A4D5-0097D11D9C0F}" srcOrd="2" destOrd="0" presId="urn:microsoft.com/office/officeart/2005/8/layout/orgChart1"/>
    <dgm:cxn modelId="{CB10FA4B-36E1-4687-925B-9D73F1504AAC}" type="presParOf" srcId="{9EDB8D68-02F5-4717-BB94-9EDA86C5218A}" destId="{68998097-78CA-4AD2-A592-945FA627A354}" srcOrd="2" destOrd="0" presId="urn:microsoft.com/office/officeart/2005/8/layout/orgChart1"/>
    <dgm:cxn modelId="{54D2ABFC-1D48-49BB-B0D4-5C2BC7258232}" type="presParOf" srcId="{9EDB8D68-02F5-4717-BB94-9EDA86C5218A}" destId="{372D4067-3173-4DE0-95B4-563374BF0F10}" srcOrd="3" destOrd="0" presId="urn:microsoft.com/office/officeart/2005/8/layout/orgChart1"/>
    <dgm:cxn modelId="{BED58729-433C-477E-969B-B64CC7531BFC}" type="presParOf" srcId="{372D4067-3173-4DE0-95B4-563374BF0F10}" destId="{7F577413-3F5E-428E-9DFC-DB5F28708C3A}" srcOrd="0" destOrd="0" presId="urn:microsoft.com/office/officeart/2005/8/layout/orgChart1"/>
    <dgm:cxn modelId="{B89DEE97-8B75-497E-A312-2D63A2EAA48C}" type="presParOf" srcId="{7F577413-3F5E-428E-9DFC-DB5F28708C3A}" destId="{2DAFB0E3-C3B8-4662-B94E-475636AFEE23}" srcOrd="0" destOrd="0" presId="urn:microsoft.com/office/officeart/2005/8/layout/orgChart1"/>
    <dgm:cxn modelId="{BE991620-F06A-4C0B-815F-29D121052888}" type="presParOf" srcId="{7F577413-3F5E-428E-9DFC-DB5F28708C3A}" destId="{BD24C120-698E-41D8-B9EB-5EBEE010AA41}" srcOrd="1" destOrd="0" presId="urn:microsoft.com/office/officeart/2005/8/layout/orgChart1"/>
    <dgm:cxn modelId="{89AE89CB-F928-4541-8B9C-879E803DB480}" type="presParOf" srcId="{372D4067-3173-4DE0-95B4-563374BF0F10}" destId="{C1C4045E-88E0-446E-A767-487E2B28D666}" srcOrd="1" destOrd="0" presId="urn:microsoft.com/office/officeart/2005/8/layout/orgChart1"/>
    <dgm:cxn modelId="{DC53C8AF-68A3-44C7-A5CE-742CBB26E2B9}" type="presParOf" srcId="{372D4067-3173-4DE0-95B4-563374BF0F10}" destId="{A6403E04-CC78-4993-93CD-03D1C1F41D05}" srcOrd="2" destOrd="0" presId="urn:microsoft.com/office/officeart/2005/8/layout/orgChart1"/>
    <dgm:cxn modelId="{66EAB37C-D517-47BB-9608-03CDE5C3407B}" type="presParOf" srcId="{9EDB8D68-02F5-4717-BB94-9EDA86C5218A}" destId="{AFE1FB8B-41E5-4BE0-9D85-F8ACD2A371BD}" srcOrd="4" destOrd="0" presId="urn:microsoft.com/office/officeart/2005/8/layout/orgChart1"/>
    <dgm:cxn modelId="{F98CDBC8-AFB4-4DE8-9F5F-B1A1CCCE8BC6}" type="presParOf" srcId="{9EDB8D68-02F5-4717-BB94-9EDA86C5218A}" destId="{176B6BF3-F6F3-4D5D-AEB5-C4EBF4C4D00D}" srcOrd="5" destOrd="0" presId="urn:microsoft.com/office/officeart/2005/8/layout/orgChart1"/>
    <dgm:cxn modelId="{33CA25B2-E76E-4B2E-BC2C-4FD7DF17780E}" type="presParOf" srcId="{176B6BF3-F6F3-4D5D-AEB5-C4EBF4C4D00D}" destId="{42A9855C-144E-43FA-A989-A500404BCD39}" srcOrd="0" destOrd="0" presId="urn:microsoft.com/office/officeart/2005/8/layout/orgChart1"/>
    <dgm:cxn modelId="{331F86F4-8E2A-44A1-AC14-18BC3D2DE67C}" type="presParOf" srcId="{42A9855C-144E-43FA-A989-A500404BCD39}" destId="{5447D782-144A-4936-AA8D-AC7BA5377F56}" srcOrd="0" destOrd="0" presId="urn:microsoft.com/office/officeart/2005/8/layout/orgChart1"/>
    <dgm:cxn modelId="{7E76BB5D-7B07-41CA-8EE1-E143B7922344}" type="presParOf" srcId="{42A9855C-144E-43FA-A989-A500404BCD39}" destId="{9DACF634-B969-4A4B-A6F6-24BF4B02794E}" srcOrd="1" destOrd="0" presId="urn:microsoft.com/office/officeart/2005/8/layout/orgChart1"/>
    <dgm:cxn modelId="{BD896C38-32C0-43DA-BCF8-F0418DEC11FE}" type="presParOf" srcId="{176B6BF3-F6F3-4D5D-AEB5-C4EBF4C4D00D}" destId="{A0555CEC-0AD4-4C4E-957A-9FE2B78C59E0}" srcOrd="1" destOrd="0" presId="urn:microsoft.com/office/officeart/2005/8/layout/orgChart1"/>
    <dgm:cxn modelId="{BDF7DE54-3EA0-4AF7-9A13-8B0FC24367E4}" type="presParOf" srcId="{176B6BF3-F6F3-4D5D-AEB5-C4EBF4C4D00D}" destId="{1BDD8E41-545C-405F-AECA-DB050D5FEB0E}" srcOrd="2" destOrd="0" presId="urn:microsoft.com/office/officeart/2005/8/layout/orgChart1"/>
    <dgm:cxn modelId="{2346A342-BF9B-4746-8AF5-75FF4D21315F}" type="presParOf" srcId="{F62CF561-2B64-4C86-BE66-BBF4065EC01B}" destId="{9E218794-9033-4165-A609-FD35D45BB358}" srcOrd="2" destOrd="0" presId="urn:microsoft.com/office/officeart/2005/8/layout/orgChart1"/>
    <dgm:cxn modelId="{8807AD12-E436-4503-ADCC-C88F74D4C760}" type="presParOf" srcId="{E368149E-8076-44FB-A6F3-CE2EB579A064}" destId="{2E62F151-8432-499A-B17F-90B963A59BB9}" srcOrd="2" destOrd="0" presId="urn:microsoft.com/office/officeart/2005/8/layout/orgChart1"/>
    <dgm:cxn modelId="{B2E99B48-A96C-41CB-B539-8D2D173CBCB4}" type="presParOf" srcId="{E368149E-8076-44FB-A6F3-CE2EB579A064}" destId="{31941CC7-26C1-4107-B67A-5916258A2D50}" srcOrd="3" destOrd="0" presId="urn:microsoft.com/office/officeart/2005/8/layout/orgChart1"/>
    <dgm:cxn modelId="{22C3CF1C-E156-4FB5-AEF9-DF4E9801E095}" type="presParOf" srcId="{31941CC7-26C1-4107-B67A-5916258A2D50}" destId="{48690C48-225E-4306-AB14-312C31E0EC1D}" srcOrd="0" destOrd="0" presId="urn:microsoft.com/office/officeart/2005/8/layout/orgChart1"/>
    <dgm:cxn modelId="{EFE9CD58-7F93-469D-B432-CB7A8554CF51}" type="presParOf" srcId="{48690C48-225E-4306-AB14-312C31E0EC1D}" destId="{392863F5-F342-4AAF-B5B0-B2FEF5A7F9D0}" srcOrd="0" destOrd="0" presId="urn:microsoft.com/office/officeart/2005/8/layout/orgChart1"/>
    <dgm:cxn modelId="{8B9B039E-8ECE-4874-8CDB-CD00E005D928}" type="presParOf" srcId="{48690C48-225E-4306-AB14-312C31E0EC1D}" destId="{6DB7570D-C40D-4393-84DA-B95A6A21C169}" srcOrd="1" destOrd="0" presId="urn:microsoft.com/office/officeart/2005/8/layout/orgChart1"/>
    <dgm:cxn modelId="{55209C7F-B957-4042-B258-A6F60F582739}" type="presParOf" srcId="{31941CC7-26C1-4107-B67A-5916258A2D50}" destId="{AC7937BA-6C1C-4FD3-9D76-51E67D6FD469}" srcOrd="1" destOrd="0" presId="urn:microsoft.com/office/officeart/2005/8/layout/orgChart1"/>
    <dgm:cxn modelId="{3D401AFF-6651-4B0D-9E64-891E39007368}" type="presParOf" srcId="{AC7937BA-6C1C-4FD3-9D76-51E67D6FD469}" destId="{288338EE-B6FC-4F9A-80C8-D09C79CF46BD}" srcOrd="0" destOrd="0" presId="urn:microsoft.com/office/officeart/2005/8/layout/orgChart1"/>
    <dgm:cxn modelId="{FB8B9840-7111-41B4-A753-2A5C3942C3E2}" type="presParOf" srcId="{AC7937BA-6C1C-4FD3-9D76-51E67D6FD469}" destId="{B0E958A7-A517-4552-9AF4-94A51721350D}" srcOrd="1" destOrd="0" presId="urn:microsoft.com/office/officeart/2005/8/layout/orgChart1"/>
    <dgm:cxn modelId="{6BFCE941-CBE4-4DC1-A7A9-9A685824C612}" type="presParOf" srcId="{B0E958A7-A517-4552-9AF4-94A51721350D}" destId="{E23CA8FC-DD8A-4AE2-BB62-FCAD827597D2}" srcOrd="0" destOrd="0" presId="urn:microsoft.com/office/officeart/2005/8/layout/orgChart1"/>
    <dgm:cxn modelId="{D352C7FE-BA0C-4C54-B1E4-73E0D7C466B6}" type="presParOf" srcId="{E23CA8FC-DD8A-4AE2-BB62-FCAD827597D2}" destId="{1158B00A-E5A9-4932-849E-A6BE603D7316}" srcOrd="0" destOrd="0" presId="urn:microsoft.com/office/officeart/2005/8/layout/orgChart1"/>
    <dgm:cxn modelId="{56DACE07-BDE8-472C-BC29-AABF77ADFBD5}" type="presParOf" srcId="{E23CA8FC-DD8A-4AE2-BB62-FCAD827597D2}" destId="{CEE74D7F-F5D0-4B1E-AC90-9368959A1705}" srcOrd="1" destOrd="0" presId="urn:microsoft.com/office/officeart/2005/8/layout/orgChart1"/>
    <dgm:cxn modelId="{DEA230CF-8936-45F6-95B3-B81AD157140E}" type="presParOf" srcId="{B0E958A7-A517-4552-9AF4-94A51721350D}" destId="{FDC6F013-BD05-456E-A549-5BEEB6750204}" srcOrd="1" destOrd="0" presId="urn:microsoft.com/office/officeart/2005/8/layout/orgChart1"/>
    <dgm:cxn modelId="{2872D046-283B-4D0C-8502-FA51514CF698}" type="presParOf" srcId="{B0E958A7-A517-4552-9AF4-94A51721350D}" destId="{42186169-D68B-424E-BE99-ED78ADF66CBF}" srcOrd="2" destOrd="0" presId="urn:microsoft.com/office/officeart/2005/8/layout/orgChart1"/>
    <dgm:cxn modelId="{FD3AFFD6-2549-49F6-8A14-4D9D3818DA51}" type="presParOf" srcId="{AC7937BA-6C1C-4FD3-9D76-51E67D6FD469}" destId="{BC4A5E9B-56E6-4D04-88C6-04F1E3E4EDFF}" srcOrd="2" destOrd="0" presId="urn:microsoft.com/office/officeart/2005/8/layout/orgChart1"/>
    <dgm:cxn modelId="{2ACB49EB-9320-4EF3-AD10-EFC723767BF5}" type="presParOf" srcId="{AC7937BA-6C1C-4FD3-9D76-51E67D6FD469}" destId="{166DB1F8-27C1-4F02-85D6-3263F0EC7E02}" srcOrd="3" destOrd="0" presId="urn:microsoft.com/office/officeart/2005/8/layout/orgChart1"/>
    <dgm:cxn modelId="{B62652FB-9A26-48E7-9544-3530B2D6C2E0}" type="presParOf" srcId="{166DB1F8-27C1-4F02-85D6-3263F0EC7E02}" destId="{DEE65622-B1CC-4288-A814-F6473B174E13}" srcOrd="0" destOrd="0" presId="urn:microsoft.com/office/officeart/2005/8/layout/orgChart1"/>
    <dgm:cxn modelId="{B454359D-3811-4960-8102-6C3A83E36BBC}" type="presParOf" srcId="{DEE65622-B1CC-4288-A814-F6473B174E13}" destId="{CDE6C908-49AD-4FCC-9ACD-B1C9DD852350}" srcOrd="0" destOrd="0" presId="urn:microsoft.com/office/officeart/2005/8/layout/orgChart1"/>
    <dgm:cxn modelId="{3DC8B6DD-53F9-485C-8ACF-1F3656F3E3BB}" type="presParOf" srcId="{DEE65622-B1CC-4288-A814-F6473B174E13}" destId="{0B2B266F-73E0-4D62-AD75-F44EF0749FC1}" srcOrd="1" destOrd="0" presId="urn:microsoft.com/office/officeart/2005/8/layout/orgChart1"/>
    <dgm:cxn modelId="{E0A1C524-ABEC-4991-B0DC-A42B7805F752}" type="presParOf" srcId="{166DB1F8-27C1-4F02-85D6-3263F0EC7E02}" destId="{18A98B1A-C7FF-4F01-83D8-F2BE032C8FFA}" srcOrd="1" destOrd="0" presId="urn:microsoft.com/office/officeart/2005/8/layout/orgChart1"/>
    <dgm:cxn modelId="{27558E18-FB33-45AD-B136-68A25B801FA3}" type="presParOf" srcId="{166DB1F8-27C1-4F02-85D6-3263F0EC7E02}" destId="{899E5CDB-3D90-49DD-A9EC-00EC1D7BF61B}" srcOrd="2" destOrd="0" presId="urn:microsoft.com/office/officeart/2005/8/layout/orgChart1"/>
    <dgm:cxn modelId="{ED30D3F8-2272-4166-A6E9-1B68EC532A5A}" type="presParOf" srcId="{AC7937BA-6C1C-4FD3-9D76-51E67D6FD469}" destId="{E5BA0663-7FEA-4B9B-8496-2841445F389A}" srcOrd="4" destOrd="0" presId="urn:microsoft.com/office/officeart/2005/8/layout/orgChart1"/>
    <dgm:cxn modelId="{7313E374-C272-446D-A976-919D20F65FDD}" type="presParOf" srcId="{AC7937BA-6C1C-4FD3-9D76-51E67D6FD469}" destId="{556D1348-F63A-488F-BB2F-99FC9A0B7F31}" srcOrd="5" destOrd="0" presId="urn:microsoft.com/office/officeart/2005/8/layout/orgChart1"/>
    <dgm:cxn modelId="{F0D91B8C-E85D-46DF-AB28-B97E7FE62351}" type="presParOf" srcId="{556D1348-F63A-488F-BB2F-99FC9A0B7F31}" destId="{678BA1F3-BFC7-4113-AA44-FEBAFC3341AC}" srcOrd="0" destOrd="0" presId="urn:microsoft.com/office/officeart/2005/8/layout/orgChart1"/>
    <dgm:cxn modelId="{5D4A1661-B01A-45DC-953C-ACA25C42365C}" type="presParOf" srcId="{678BA1F3-BFC7-4113-AA44-FEBAFC3341AC}" destId="{1A494120-7DD9-4809-A94B-F3621244393A}" srcOrd="0" destOrd="0" presId="urn:microsoft.com/office/officeart/2005/8/layout/orgChart1"/>
    <dgm:cxn modelId="{70CA4B9B-D995-49EB-B311-D6ED94986C35}" type="presParOf" srcId="{678BA1F3-BFC7-4113-AA44-FEBAFC3341AC}" destId="{34208CF2-0F9D-43BD-A8FB-18DE44DEBFF1}" srcOrd="1" destOrd="0" presId="urn:microsoft.com/office/officeart/2005/8/layout/orgChart1"/>
    <dgm:cxn modelId="{3278203E-50DA-4C22-8DEC-70610856F6CF}" type="presParOf" srcId="{556D1348-F63A-488F-BB2F-99FC9A0B7F31}" destId="{70A73920-4BFD-4810-B4BB-95AD4281CCE9}" srcOrd="1" destOrd="0" presId="urn:microsoft.com/office/officeart/2005/8/layout/orgChart1"/>
    <dgm:cxn modelId="{61FF88AD-4634-439C-BF27-0F493DF1F351}" type="presParOf" srcId="{556D1348-F63A-488F-BB2F-99FC9A0B7F31}" destId="{01246FD9-8980-46D7-BDAF-B17F3FD95B0A}" srcOrd="2" destOrd="0" presId="urn:microsoft.com/office/officeart/2005/8/layout/orgChart1"/>
    <dgm:cxn modelId="{6BFC2A77-8F3B-4E41-8AE0-F424F32D1C72}" type="presParOf" srcId="{AC7937BA-6C1C-4FD3-9D76-51E67D6FD469}" destId="{5652105E-B55B-4ACD-A6A6-BD60B74D3501}" srcOrd="6" destOrd="0" presId="urn:microsoft.com/office/officeart/2005/8/layout/orgChart1"/>
    <dgm:cxn modelId="{C0B64813-D850-4733-AF65-2D80232383B3}" type="presParOf" srcId="{AC7937BA-6C1C-4FD3-9D76-51E67D6FD469}" destId="{D761C949-AF2E-4DF3-8C51-45A82A6DB392}" srcOrd="7" destOrd="0" presId="urn:microsoft.com/office/officeart/2005/8/layout/orgChart1"/>
    <dgm:cxn modelId="{90DDCC5C-D36D-4A5A-823E-6E561CEA4D62}" type="presParOf" srcId="{D761C949-AF2E-4DF3-8C51-45A82A6DB392}" destId="{40792184-09EE-45A6-9E63-520751BDA715}" srcOrd="0" destOrd="0" presId="urn:microsoft.com/office/officeart/2005/8/layout/orgChart1"/>
    <dgm:cxn modelId="{CDFEF9BD-F1C2-488A-8341-0D4C64E0C783}" type="presParOf" srcId="{40792184-09EE-45A6-9E63-520751BDA715}" destId="{F511046D-58F2-4907-BBA3-B5660BD9D55E}" srcOrd="0" destOrd="0" presId="urn:microsoft.com/office/officeart/2005/8/layout/orgChart1"/>
    <dgm:cxn modelId="{DC511F85-AAB4-4EDE-A01C-774D982D35BE}" type="presParOf" srcId="{40792184-09EE-45A6-9E63-520751BDA715}" destId="{0391CDCC-F1FD-4DE1-9190-623288629799}" srcOrd="1" destOrd="0" presId="urn:microsoft.com/office/officeart/2005/8/layout/orgChart1"/>
    <dgm:cxn modelId="{F38716A4-5BC7-42AB-BB60-C25DCB273EC4}" type="presParOf" srcId="{D761C949-AF2E-4DF3-8C51-45A82A6DB392}" destId="{A92DFBA6-CF2D-4C05-9354-316EBE1F3197}" srcOrd="1" destOrd="0" presId="urn:microsoft.com/office/officeart/2005/8/layout/orgChart1"/>
    <dgm:cxn modelId="{B5F32098-D85D-4F9B-B405-D0B204C67736}" type="presParOf" srcId="{D761C949-AF2E-4DF3-8C51-45A82A6DB392}" destId="{5C90842D-6EE3-409C-9FCD-12B7B7A5D1C2}" srcOrd="2" destOrd="0" presId="urn:microsoft.com/office/officeart/2005/8/layout/orgChart1"/>
    <dgm:cxn modelId="{4E6B9BF8-8AF6-478B-9A95-4C932CEEDAEF}" type="presParOf" srcId="{31941CC7-26C1-4107-B67A-5916258A2D50}" destId="{CFA34B1C-08DC-4ADD-969B-B1C0840A6DF6}" srcOrd="2" destOrd="0" presId="urn:microsoft.com/office/officeart/2005/8/layout/orgChart1"/>
    <dgm:cxn modelId="{54018FC3-C479-4C2E-AB92-454D0F156ACF}" type="presParOf" srcId="{08BF54F5-D09D-4F8C-84A3-FE9D80E97588}" destId="{56C72B1A-57B6-493C-A38B-B8A8F78304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2105E-B55B-4ACD-A6A6-BD60B74D3501}">
      <dsp:nvSpPr>
        <dsp:cNvPr id="0" name=""/>
        <dsp:cNvSpPr/>
      </dsp:nvSpPr>
      <dsp:spPr>
        <a:xfrm>
          <a:off x="6861352" y="2377182"/>
          <a:ext cx="1595542" cy="164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128"/>
              </a:lnTo>
              <a:lnTo>
                <a:pt x="1595542" y="1561128"/>
              </a:lnTo>
              <a:lnTo>
                <a:pt x="1595542" y="1645074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A0663-7FEA-4B9B-8496-2841445F389A}">
      <dsp:nvSpPr>
        <dsp:cNvPr id="0" name=""/>
        <dsp:cNvSpPr/>
      </dsp:nvSpPr>
      <dsp:spPr>
        <a:xfrm>
          <a:off x="6861352" y="2377182"/>
          <a:ext cx="406626" cy="164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128"/>
              </a:lnTo>
              <a:lnTo>
                <a:pt x="406626" y="1561128"/>
              </a:lnTo>
              <a:lnTo>
                <a:pt x="406626" y="1645074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A5E9B-56E6-4D04-88C6-04F1E3E4EDFF}">
      <dsp:nvSpPr>
        <dsp:cNvPr id="0" name=""/>
        <dsp:cNvSpPr/>
      </dsp:nvSpPr>
      <dsp:spPr>
        <a:xfrm>
          <a:off x="5900937" y="2377182"/>
          <a:ext cx="960414" cy="1645074"/>
        </a:xfrm>
        <a:custGeom>
          <a:avLst/>
          <a:gdLst/>
          <a:ahLst/>
          <a:cxnLst/>
          <a:rect l="0" t="0" r="0" b="0"/>
          <a:pathLst>
            <a:path>
              <a:moveTo>
                <a:pt x="960414" y="0"/>
              </a:moveTo>
              <a:lnTo>
                <a:pt x="960414" y="1561128"/>
              </a:lnTo>
              <a:lnTo>
                <a:pt x="0" y="1561128"/>
              </a:lnTo>
              <a:lnTo>
                <a:pt x="0" y="1645074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338EE-B6FC-4F9A-80C8-D09C79CF46BD}">
      <dsp:nvSpPr>
        <dsp:cNvPr id="0" name=""/>
        <dsp:cNvSpPr/>
      </dsp:nvSpPr>
      <dsp:spPr>
        <a:xfrm>
          <a:off x="4457961" y="2377182"/>
          <a:ext cx="2403391" cy="1637391"/>
        </a:xfrm>
        <a:custGeom>
          <a:avLst/>
          <a:gdLst/>
          <a:ahLst/>
          <a:cxnLst/>
          <a:rect l="0" t="0" r="0" b="0"/>
          <a:pathLst>
            <a:path>
              <a:moveTo>
                <a:pt x="2403391" y="0"/>
              </a:moveTo>
              <a:lnTo>
                <a:pt x="2403391" y="1553445"/>
              </a:lnTo>
              <a:lnTo>
                <a:pt x="0" y="1553445"/>
              </a:lnTo>
              <a:lnTo>
                <a:pt x="0" y="163739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2F151-8432-499A-B17F-90B963A59BB9}">
      <dsp:nvSpPr>
        <dsp:cNvPr id="0" name=""/>
        <dsp:cNvSpPr/>
      </dsp:nvSpPr>
      <dsp:spPr>
        <a:xfrm>
          <a:off x="4568474" y="1015658"/>
          <a:ext cx="2292878" cy="72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702"/>
              </a:lnTo>
              <a:lnTo>
                <a:pt x="2292878" y="636702"/>
              </a:lnTo>
              <a:lnTo>
                <a:pt x="2292878" y="7206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1FB8B-41E5-4BE0-9D85-F8ACD2A371BD}">
      <dsp:nvSpPr>
        <dsp:cNvPr id="0" name=""/>
        <dsp:cNvSpPr/>
      </dsp:nvSpPr>
      <dsp:spPr>
        <a:xfrm>
          <a:off x="2212908" y="2377186"/>
          <a:ext cx="1986858" cy="521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139"/>
              </a:lnTo>
              <a:lnTo>
                <a:pt x="1986858" y="437139"/>
              </a:lnTo>
              <a:lnTo>
                <a:pt x="1986858" y="521085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98097-78CA-4AD2-A592-945FA627A354}">
      <dsp:nvSpPr>
        <dsp:cNvPr id="0" name=""/>
        <dsp:cNvSpPr/>
      </dsp:nvSpPr>
      <dsp:spPr>
        <a:xfrm>
          <a:off x="2212908" y="2377186"/>
          <a:ext cx="97241" cy="503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854"/>
              </a:lnTo>
              <a:lnTo>
                <a:pt x="97241" y="419854"/>
              </a:lnTo>
              <a:lnTo>
                <a:pt x="97241" y="503800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4CDCF-81CC-4F6C-BE72-BB7F0E973E8A}">
      <dsp:nvSpPr>
        <dsp:cNvPr id="0" name=""/>
        <dsp:cNvSpPr/>
      </dsp:nvSpPr>
      <dsp:spPr>
        <a:xfrm>
          <a:off x="606133" y="2377186"/>
          <a:ext cx="1606775" cy="503800"/>
        </a:xfrm>
        <a:custGeom>
          <a:avLst/>
          <a:gdLst/>
          <a:ahLst/>
          <a:cxnLst/>
          <a:rect l="0" t="0" r="0" b="0"/>
          <a:pathLst>
            <a:path>
              <a:moveTo>
                <a:pt x="1606775" y="0"/>
              </a:moveTo>
              <a:lnTo>
                <a:pt x="1606775" y="419854"/>
              </a:lnTo>
              <a:lnTo>
                <a:pt x="0" y="419854"/>
              </a:lnTo>
              <a:lnTo>
                <a:pt x="0" y="503800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43AD1-276A-484D-936B-6CDC50A6D773}">
      <dsp:nvSpPr>
        <dsp:cNvPr id="0" name=""/>
        <dsp:cNvSpPr/>
      </dsp:nvSpPr>
      <dsp:spPr>
        <a:xfrm>
          <a:off x="2212908" y="1015658"/>
          <a:ext cx="2355565" cy="720648"/>
        </a:xfrm>
        <a:custGeom>
          <a:avLst/>
          <a:gdLst/>
          <a:ahLst/>
          <a:cxnLst/>
          <a:rect l="0" t="0" r="0" b="0"/>
          <a:pathLst>
            <a:path>
              <a:moveTo>
                <a:pt x="2355565" y="0"/>
              </a:moveTo>
              <a:lnTo>
                <a:pt x="2355565" y="636702"/>
              </a:lnTo>
              <a:lnTo>
                <a:pt x="0" y="636702"/>
              </a:lnTo>
              <a:lnTo>
                <a:pt x="0" y="72064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F5A2D-A289-4AF3-ADE6-19B800276B13}">
      <dsp:nvSpPr>
        <dsp:cNvPr id="0" name=""/>
        <dsp:cNvSpPr/>
      </dsp:nvSpPr>
      <dsp:spPr>
        <a:xfrm>
          <a:off x="3355402" y="4963"/>
          <a:ext cx="2426144" cy="101069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Водоёмы</a:t>
          </a:r>
        </a:p>
      </dsp:txBody>
      <dsp:txXfrm>
        <a:off x="3355402" y="4963"/>
        <a:ext cx="2426144" cy="1010694"/>
      </dsp:txXfrm>
    </dsp:sp>
    <dsp:sp modelId="{F396FAB1-0549-47D5-8F64-D2C8A27BA0CA}">
      <dsp:nvSpPr>
        <dsp:cNvPr id="0" name=""/>
        <dsp:cNvSpPr/>
      </dsp:nvSpPr>
      <dsp:spPr>
        <a:xfrm>
          <a:off x="933934" y="1736306"/>
          <a:ext cx="2557947" cy="64088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Искусственные</a:t>
          </a:r>
        </a:p>
      </dsp:txBody>
      <dsp:txXfrm>
        <a:off x="933934" y="1736306"/>
        <a:ext cx="2557947" cy="640880"/>
      </dsp:txXfrm>
    </dsp:sp>
    <dsp:sp modelId="{E36FA030-25A6-4D63-9BB0-3333FB21723A}">
      <dsp:nvSpPr>
        <dsp:cNvPr id="0" name=""/>
        <dsp:cNvSpPr/>
      </dsp:nvSpPr>
      <dsp:spPr>
        <a:xfrm>
          <a:off x="57565" y="2880987"/>
          <a:ext cx="1097134" cy="6148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Пруд</a:t>
          </a:r>
        </a:p>
      </dsp:txBody>
      <dsp:txXfrm>
        <a:off x="57565" y="2880987"/>
        <a:ext cx="1097134" cy="614892"/>
      </dsp:txXfrm>
    </dsp:sp>
    <dsp:sp modelId="{2DAFB0E3-C3B8-4662-B94E-475636AFEE23}">
      <dsp:nvSpPr>
        <dsp:cNvPr id="0" name=""/>
        <dsp:cNvSpPr/>
      </dsp:nvSpPr>
      <dsp:spPr>
        <a:xfrm>
          <a:off x="1574007" y="2880987"/>
          <a:ext cx="1472285" cy="61489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Водохранилище</a:t>
          </a:r>
        </a:p>
      </dsp:txBody>
      <dsp:txXfrm>
        <a:off x="1574007" y="2880987"/>
        <a:ext cx="1472285" cy="614896"/>
      </dsp:txXfrm>
    </dsp:sp>
    <dsp:sp modelId="{5447D782-144A-4936-AA8D-AC7BA5377F56}">
      <dsp:nvSpPr>
        <dsp:cNvPr id="0" name=""/>
        <dsp:cNvSpPr/>
      </dsp:nvSpPr>
      <dsp:spPr>
        <a:xfrm>
          <a:off x="3540319" y="2898272"/>
          <a:ext cx="1318896" cy="58468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rPr>
            <a:t>Канал</a:t>
          </a:r>
        </a:p>
      </dsp:txBody>
      <dsp:txXfrm>
        <a:off x="3540319" y="2898272"/>
        <a:ext cx="1318896" cy="584688"/>
      </dsp:txXfrm>
    </dsp:sp>
    <dsp:sp modelId="{392863F5-F342-4AAF-B5B0-B2FEF5A7F9D0}">
      <dsp:nvSpPr>
        <dsp:cNvPr id="0" name=""/>
        <dsp:cNvSpPr/>
      </dsp:nvSpPr>
      <dsp:spPr>
        <a:xfrm>
          <a:off x="5508106" y="1736306"/>
          <a:ext cx="2706492" cy="64087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Естественные</a:t>
          </a:r>
        </a:p>
      </dsp:txBody>
      <dsp:txXfrm>
        <a:off x="5508106" y="1736306"/>
        <a:ext cx="2706492" cy="640876"/>
      </dsp:txXfrm>
    </dsp:sp>
    <dsp:sp modelId="{1158B00A-E5A9-4932-849E-A6BE603D7316}">
      <dsp:nvSpPr>
        <dsp:cNvPr id="0" name=""/>
        <dsp:cNvSpPr/>
      </dsp:nvSpPr>
      <dsp:spPr>
        <a:xfrm>
          <a:off x="3851918" y="4014574"/>
          <a:ext cx="1212084" cy="58912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rPr>
            <a:t>Океан</a:t>
          </a:r>
        </a:p>
      </dsp:txBody>
      <dsp:txXfrm>
        <a:off x="3851918" y="4014574"/>
        <a:ext cx="1212084" cy="589125"/>
      </dsp:txXfrm>
    </dsp:sp>
    <dsp:sp modelId="{CDE6C908-49AD-4FCC-9ACD-B1C9DD852350}">
      <dsp:nvSpPr>
        <dsp:cNvPr id="0" name=""/>
        <dsp:cNvSpPr/>
      </dsp:nvSpPr>
      <dsp:spPr>
        <a:xfrm>
          <a:off x="5397205" y="4022257"/>
          <a:ext cx="1007464" cy="61997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rPr>
            <a:t>Озеро</a:t>
          </a:r>
        </a:p>
      </dsp:txBody>
      <dsp:txXfrm>
        <a:off x="5397205" y="4022257"/>
        <a:ext cx="1007464" cy="619977"/>
      </dsp:txXfrm>
    </dsp:sp>
    <dsp:sp modelId="{1A494120-7DD9-4809-A94B-F3621244393A}">
      <dsp:nvSpPr>
        <dsp:cNvPr id="0" name=""/>
        <dsp:cNvSpPr/>
      </dsp:nvSpPr>
      <dsp:spPr>
        <a:xfrm>
          <a:off x="6772561" y="4022257"/>
          <a:ext cx="990835" cy="61893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rPr>
            <a:t>Река</a:t>
          </a:r>
        </a:p>
      </dsp:txBody>
      <dsp:txXfrm>
        <a:off x="6772561" y="4022257"/>
        <a:ext cx="990835" cy="618938"/>
      </dsp:txXfrm>
    </dsp:sp>
    <dsp:sp modelId="{F511046D-58F2-4907-BBA3-B5660BD9D55E}">
      <dsp:nvSpPr>
        <dsp:cNvPr id="0" name=""/>
        <dsp:cNvSpPr/>
      </dsp:nvSpPr>
      <dsp:spPr>
        <a:xfrm>
          <a:off x="7941609" y="4022257"/>
          <a:ext cx="1030569" cy="63141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3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</a:rPr>
            <a:t>Море</a:t>
          </a:r>
        </a:p>
      </dsp:txBody>
      <dsp:txXfrm>
        <a:off x="7941609" y="4022257"/>
        <a:ext cx="1030569" cy="631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1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1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38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5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89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2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2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0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4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9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8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7387E0-5D5C-418D-8FBF-EDDEB688F04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902BE6-032F-4CDD-9C8E-89D4E466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35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33949"/>
            <a:ext cx="7851648" cy="17785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Урок окружающего мира в 4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139908"/>
            <a:ext cx="8287072" cy="15132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по  теме: 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«Водоёмы нашего края»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5301208"/>
            <a:ext cx="342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Попова Лариса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512" y="664983"/>
            <a:ext cx="87129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2800" dirty="0"/>
              <a:t>В Свердловской области одних только рек около тысячи</a:t>
            </a:r>
            <a:r>
              <a:rPr lang="ru-RU" altLang="ru-RU" sz="2800" dirty="0" smtClean="0"/>
              <a:t>. Самые известные это Чусовая, Уфа, Тура, Тавда, Сосьва и другие. </a:t>
            </a:r>
            <a:r>
              <a:rPr lang="ru-RU" altLang="ru-RU" sz="2800" dirty="0"/>
              <a:t>Общая их длина – 20.000 км.</a:t>
            </a:r>
          </a:p>
          <a:p>
            <a:r>
              <a:rPr lang="ru-RU" altLang="ru-RU" sz="2800" dirty="0"/>
              <a:t> Во многих местах на реках построены плотины, созданы пруды</a:t>
            </a:r>
            <a:r>
              <a:rPr lang="ru-RU" altLang="ru-RU" sz="2800" dirty="0" smtClean="0"/>
              <a:t>.</a:t>
            </a:r>
            <a:endParaRPr lang="ru-RU" alt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07" y="2911752"/>
            <a:ext cx="5671712" cy="37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77088" y="5157788"/>
            <a:ext cx="1363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 sz="2000" dirty="0"/>
              <a:t>Река</a:t>
            </a:r>
          </a:p>
          <a:p>
            <a:pPr algn="ctr"/>
            <a:r>
              <a:rPr lang="ru-RU" altLang="ru-RU" sz="2000" dirty="0"/>
              <a:t>ЧУСОВАЯ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11752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Богаты мы и озёрами. Их несколько тысяч.</a:t>
            </a:r>
            <a:r>
              <a:rPr lang="ru-RU" sz="2800" dirty="0"/>
              <a:t> В Свердловской области более 2,5 тысячи озёр с общей площадью зеркала 1100 квадратных километров. Среди них такие крупные, как </a:t>
            </a:r>
            <a:r>
              <a:rPr lang="ru-RU" sz="2800" dirty="0" err="1"/>
              <a:t>Пелымский</a:t>
            </a:r>
            <a:r>
              <a:rPr lang="ru-RU" sz="2800" dirty="0"/>
              <a:t> Туман (65,7 кв. км), Большая Индра (32,2), </a:t>
            </a:r>
            <a:r>
              <a:rPr lang="ru-RU" sz="2800" dirty="0" err="1"/>
              <a:t>Вагильский</a:t>
            </a:r>
            <a:r>
              <a:rPr lang="ru-RU" sz="2800" dirty="0"/>
              <a:t> Туман (31,2), </a:t>
            </a:r>
            <a:r>
              <a:rPr lang="ru-RU" sz="2800" dirty="0" err="1"/>
              <a:t>Исетское</a:t>
            </a:r>
            <a:r>
              <a:rPr lang="ru-RU" sz="2800" dirty="0"/>
              <a:t> (24), </a:t>
            </a:r>
            <a:r>
              <a:rPr lang="ru-RU" sz="2800" dirty="0" err="1"/>
              <a:t>Таватуй</a:t>
            </a:r>
            <a:r>
              <a:rPr lang="ru-RU" sz="2800" dirty="0"/>
              <a:t> (21,2).</a:t>
            </a:r>
            <a:endParaRPr lang="ru-RU" altLang="ru-RU" sz="2800" dirty="0"/>
          </a:p>
        </p:txBody>
      </p:sp>
      <p:pic>
        <p:nvPicPr>
          <p:cNvPr id="44034" name="Picture 2" descr="Река Чусов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761" y="0"/>
            <a:ext cx="9169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943301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georgia" panose="02040502050405020303" pitchFamily="18" charset="0"/>
              </a:rPr>
              <a:t>На этой реке располагается огромное количество достопримечательностей, среди которых памятники, скалы и пещеры.</a:t>
            </a:r>
          </a:p>
          <a:p>
            <a:pPr fontAlgn="base"/>
            <a:r>
              <a:rPr lang="ru-RU" sz="2400" dirty="0" smtClean="0">
                <a:latin typeface="georgia" panose="02040502050405020303" pitchFamily="18" charset="0"/>
              </a:rPr>
              <a:t>Многие скальные обнажения, а их там более двух сотен, являются памятниками природы. На Чусовой есть около 70 перекатов, самый крупный из которых – </a:t>
            </a:r>
            <a:r>
              <a:rPr lang="ru-RU" sz="2400" dirty="0" err="1" smtClean="0">
                <a:latin typeface="georgia" panose="02040502050405020303" pitchFamily="18" charset="0"/>
              </a:rPr>
              <a:t>Кашкинский</a:t>
            </a:r>
            <a:r>
              <a:rPr lang="ru-RU" sz="2400" dirty="0" smtClean="0">
                <a:latin typeface="georgia" panose="02040502050405020303" pitchFamily="18" charset="0"/>
              </a:rPr>
              <a:t>. Река имеет более 150 приток – как крупные реки, так и небольшие притоки.</a:t>
            </a:r>
          </a:p>
          <a:p>
            <a:pPr fontAlgn="base"/>
            <a:r>
              <a:rPr lang="ru-RU" sz="2400" dirty="0" smtClean="0"/>
              <a:t>В общей сложности протяжность реки составляет более 750 километров.</a:t>
            </a:r>
            <a:endParaRPr lang="ru-RU" sz="24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AutoShape 2" descr="http://ekoray.ru/wp-content/uploads/2013/02/reka-chusovaya-1-600x44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8" name="Picture 4" descr="http://ekoray.ru/wp-content/uploads/2013/02/reka-chusovaya-1-600x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940" y="0"/>
            <a:ext cx="9184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1341438"/>
            <a:ext cx="74882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sz="2800"/>
              <a:t>Озёрами называются природные водоёмы. Пруды и водохранилища — это искусственные водоёмы. Если объём водоёма менее 1 млн кубических метров, то это пруд. Если больше — водохранилище.</a:t>
            </a:r>
          </a:p>
          <a:p>
            <a:r>
              <a:rPr lang="ru-RU" sz="2800"/>
              <a:t>В области построено 134 водохранилища. Их суммарный объём равен 2445 млн куб. м.</a:t>
            </a:r>
          </a:p>
          <a:p>
            <a:r>
              <a:rPr lang="ru-RU" sz="2800"/>
              <a:t>Прудов — более 120, их объёмы составляют от 50 до 700 тысяч куб. м.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9" y="904786"/>
            <a:ext cx="9131696" cy="59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76470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E1F25"/>
                </a:solidFill>
                <a:latin typeface="Georgia" panose="02040502050405020303" pitchFamily="18" charset="0"/>
              </a:rPr>
              <a:t>Интересные факты </a:t>
            </a:r>
            <a:r>
              <a:rPr lang="ru-RU" b="1" dirty="0">
                <a:solidFill>
                  <a:srgbClr val="1E1F25"/>
                </a:solidFill>
                <a:latin typeface="Georgia" panose="02040502050405020303" pitchFamily="18" charset="0"/>
              </a:rPr>
              <a:t>о наших </a:t>
            </a:r>
            <a:r>
              <a:rPr lang="ru-RU" b="1" dirty="0" smtClean="0">
                <a:solidFill>
                  <a:srgbClr val="1E1F25"/>
                </a:solidFill>
                <a:latin typeface="Georgia" panose="02040502050405020303" pitchFamily="18" charset="0"/>
              </a:rPr>
              <a:t>водоёмах:</a:t>
            </a:r>
            <a:endParaRPr lang="ru-RU" dirty="0">
              <a:solidFill>
                <a:srgbClr val="1E1F25"/>
              </a:solidFill>
              <a:latin typeface="Georgia" panose="02040502050405020303" pitchFamily="18" charset="0"/>
            </a:endParaRPr>
          </a:p>
        </p:txBody>
      </p:sp>
      <p:pic>
        <p:nvPicPr>
          <p:cNvPr id="41992" name="Picture 8" descr="Обзор регионо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8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148511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E1F25"/>
                </a:solidFill>
                <a:latin typeface="Georgia" panose="02040502050405020303" pitchFamily="18" charset="0"/>
              </a:rPr>
              <a:t>Самое </a:t>
            </a:r>
            <a:r>
              <a:rPr lang="ru-RU" dirty="0">
                <a:solidFill>
                  <a:srgbClr val="1E1F25"/>
                </a:solidFill>
                <a:latin typeface="Georgia" panose="02040502050405020303" pitchFamily="18" charset="0"/>
              </a:rPr>
              <a:t>глубокое озеро Свердловской области, Бездонное, имеет площадь всего 30 кв. метров</a:t>
            </a:r>
            <a:r>
              <a:rPr lang="ru-RU" dirty="0" smtClean="0">
                <a:solidFill>
                  <a:srgbClr val="1E1F25"/>
                </a:solidFill>
                <a:latin typeface="Georgia" panose="02040502050405020303" pitchFamily="18" charset="0"/>
              </a:rPr>
              <a:t>. (Нижний Тагил)</a:t>
            </a:r>
            <a:endParaRPr lang="ru-RU" dirty="0">
              <a:solidFill>
                <a:srgbClr val="1E1F25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 rot="10800000" flipV="1">
            <a:off x="5660865" y="3060302"/>
            <a:ext cx="348313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E1F25"/>
                </a:solidFill>
                <a:effectLst/>
                <a:latin typeface="Georgia" panose="02040502050405020303" pitchFamily="18" charset="0"/>
              </a:rPr>
              <a:t>Максимальная глубина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E1F25"/>
                </a:solidFill>
                <a:effectLst/>
                <a:latin typeface="Georgia" panose="02040502050405020303" pitchFamily="18" charset="0"/>
              </a:rPr>
              <a:t>Пелымского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E1F25"/>
                </a:solidFill>
                <a:effectLst/>
                <a:latin typeface="Georgia" panose="02040502050405020303" pitchFamily="18" charset="0"/>
              </a:rPr>
              <a:t> Тумана всего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1,5-2 метра.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E1F25"/>
                </a:solidFill>
                <a:effectLst/>
                <a:latin typeface="Georgia" panose="02040502050405020303" pitchFamily="18" charset="0"/>
              </a:rPr>
              <a:t>В пятёрке самых больших озёр оно имеет наименьшую глубину.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Географический термин «туман» в языке манси обозначает озеро, образованное разливом реки.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660865" y="1485116"/>
            <a:ext cx="31683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1E1F25"/>
                </a:solidFill>
                <a:effectLst/>
                <a:latin typeface="Georgia" panose="02040502050405020303" pitchFamily="18" charset="0"/>
              </a:rPr>
              <a:t>Таватуй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E1F25"/>
                </a:solidFill>
                <a:effectLst/>
                <a:latin typeface="Georgia" panose="02040502050405020303" pitchFamily="18" charset="0"/>
              </a:rPr>
              <a:t> считается одним из самых молодых озёр области. Ему около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10-15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E1F25"/>
                </a:solidFill>
                <a:effectLst/>
                <a:latin typeface="Georgia" panose="02040502050405020303" pitchFamily="18" charset="0"/>
              </a:rPr>
              <a:t>тысяч лет.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0956" y="2875636"/>
            <a:ext cx="3302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E1F25"/>
                </a:solidFill>
                <a:latin typeface="Georgia" panose="02040502050405020303" pitchFamily="18" charset="0"/>
              </a:rPr>
              <a:t>Название озера </a:t>
            </a:r>
            <a:r>
              <a:rPr lang="ru-RU" dirty="0" err="1">
                <a:solidFill>
                  <a:srgbClr val="1E1F25"/>
                </a:solidFill>
                <a:latin typeface="Georgia" panose="02040502050405020303" pitchFamily="18" charset="0"/>
              </a:rPr>
              <a:t>Синтур</a:t>
            </a:r>
            <a:r>
              <a:rPr lang="ru-RU" dirty="0">
                <a:solidFill>
                  <a:srgbClr val="1E1F25"/>
                </a:solidFill>
                <a:latin typeface="Georgia" panose="02040502050405020303" pitchFamily="18" charset="0"/>
              </a:rPr>
              <a:t> переводится с мансийского «сердце-озеро»: водоём расположен в центре обширного болота.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0956" y="4427045"/>
            <a:ext cx="3433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E1F25"/>
                </a:solidFill>
                <a:latin typeface="Georgia" panose="02040502050405020303" pitchFamily="18" charset="0"/>
              </a:rPr>
              <a:t>Название озера Большая Индра не имеет никакого отношения к имени индийского бога Индры. С хантыйского гидроним переводят как «большое озеро».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oblgazeta.ru/media/uploads/067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0"/>
            <a:ext cx="75146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oblgazeta.ru/media/uploads/067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284984"/>
            <a:ext cx="7457394" cy="33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Тавату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482"/>
            <a:ext cx="9144000" cy="68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2898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Озеро </a:t>
            </a:r>
            <a:r>
              <a:rPr lang="ru-RU" sz="3200" dirty="0" err="1" smtClean="0"/>
              <a:t>Таватуй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78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11287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Тема урока: «Водоёмы нашего края»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424" y="2420888"/>
            <a:ext cx="7854696" cy="35238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Цели: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Познакомить  обучающихся с видами водоёмов.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Познакомить обучающихся с водоёмами Свердловской области.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Научить различать части реки (исток , русло, берега, устье); сравнивать реку и озеро.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Воспитывать любовь к природе, бережное отношение к водоёмам.</a:t>
            </a:r>
          </a:p>
          <a:p>
            <a:pPr algn="l"/>
            <a:r>
              <a:rPr lang="ru-RU" dirty="0" smtClean="0"/>
              <a:t>Оборудование: конспект урока, презентация, карта Свердловской области.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7919"/>
            <a:ext cx="8229600" cy="12756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Какие формы земной поверхности вы знаете?</a:t>
            </a:r>
            <a:endParaRPr lang="ru-RU" dirty="0"/>
          </a:p>
        </p:txBody>
      </p:sp>
      <p:pic>
        <p:nvPicPr>
          <p:cNvPr id="5" name="Picture 22" descr="Ravnin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343280" cy="1857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3" descr="Hol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252" y="1771020"/>
            <a:ext cx="3343281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4" descr="Ovra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86256"/>
            <a:ext cx="3343281" cy="1894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5" descr="Gor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252" y="4286256"/>
            <a:ext cx="3343280" cy="189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041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Покажи на слайде </a:t>
            </a:r>
            <a:br>
              <a:rPr lang="ru-RU" dirty="0" smtClean="0"/>
            </a:br>
            <a:r>
              <a:rPr lang="ru-RU" dirty="0" smtClean="0"/>
              <a:t>части горы и холма.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428868"/>
            <a:ext cx="7715304" cy="35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18418"/>
          </a:xfrm>
        </p:spPr>
        <p:txBody>
          <a:bodyPr/>
          <a:lstStyle/>
          <a:p>
            <a:pPr algn="ctr"/>
            <a:r>
              <a:rPr lang="ru-RU" dirty="0" smtClean="0"/>
              <a:t>Какие водоёмы вы знаете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росмотр темы - Курьёзы на охоте (Небылицы и правда) * На Севе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882" y="134702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ждународный день Черного мор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660" y="1347022"/>
            <a:ext cx="6667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ЕСНАЯ РЕКА обои для рабочего стола. Фото Лесная река: Река, Лес, Небо WPAPERS.RU (Wallpapers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48" y="1347022"/>
            <a:ext cx="6712408" cy="50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030" y="1318011"/>
            <a:ext cx="6840760" cy="4577326"/>
          </a:xfrm>
          <a:prstGeom prst="rect">
            <a:avLst/>
          </a:prstGeom>
        </p:spPr>
      </p:pic>
      <p:pic>
        <p:nvPicPr>
          <p:cNvPr id="1032" name="Picture 8" descr="обои Ручей среди леса вода. Картинки для рабочего сто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296" y="1318011"/>
            <a:ext cx="6840760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овая Зеландия Обои - Города Страны - Коллекция обоев: cкачать бесплатно красивые картинки и обои на рабочий стол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353" y="1329533"/>
            <a:ext cx="7266085" cy="54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В объективе - МИР! /Россия/Московская область/г.Долгопрудный…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95" y="1298807"/>
            <a:ext cx="7236913" cy="54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0882" y="1584995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Канал Московская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38" name="Picture 14" descr="Уровень воды на Куйбышевском водохранилище на 2 метра выше обычного. (Издание - РегионСамара.ru от 05-12-201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22" y="1311404"/>
            <a:ext cx="7273967" cy="54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1844824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Водохранилище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4698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66604096"/>
              </p:ext>
            </p:extLst>
          </p:nvPr>
        </p:nvGraphicFramePr>
        <p:xfrm>
          <a:off x="21062" y="260648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Искусственные водоёмы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08942"/>
            <a:ext cx="6554867" cy="376767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dirty="0" smtClean="0"/>
              <a:t>Чем различаются: 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ru-RU" sz="3200" dirty="0" smtClean="0"/>
              <a:t>пруд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ru-RU" sz="3200" dirty="0" smtClean="0"/>
              <a:t>канал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ru-RU" sz="3200" dirty="0" smtClean="0"/>
              <a:t>водохранилище</a:t>
            </a:r>
          </a:p>
          <a:p>
            <a:pPr>
              <a:buNone/>
              <a:defRPr/>
            </a:pPr>
            <a:endParaRPr lang="ru-RU" dirty="0" smtClean="0"/>
          </a:p>
          <a:p>
            <a:pPr>
              <a:buNone/>
              <a:defRPr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Части реки</a:t>
            </a:r>
            <a:endParaRPr lang="ru-RU" dirty="0"/>
          </a:p>
        </p:txBody>
      </p:sp>
      <p:pic>
        <p:nvPicPr>
          <p:cNvPr id="4" name="Picture 8" descr="Части-ре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399" y="550432"/>
            <a:ext cx="7835993" cy="446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341438"/>
            <a:ext cx="453707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 sz="4400"/>
              <a:t> Какие водоёмы</a:t>
            </a:r>
          </a:p>
          <a:p>
            <a:r>
              <a:rPr lang="ru-RU" altLang="ru-RU" sz="4400"/>
              <a:t> есть в вашей</a:t>
            </a:r>
          </a:p>
          <a:p>
            <a:r>
              <a:rPr lang="ru-RU" altLang="ru-RU" sz="4400"/>
              <a:t> местности?</a:t>
            </a:r>
          </a:p>
        </p:txBody>
      </p:sp>
      <p:sp>
        <p:nvSpPr>
          <p:cNvPr id="3" name="Овал 2"/>
          <p:cNvSpPr/>
          <p:nvPr/>
        </p:nvSpPr>
        <p:spPr>
          <a:xfrm>
            <a:off x="5867400" y="1124744"/>
            <a:ext cx="2593032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река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5868144" y="2780928"/>
            <a:ext cx="2736304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ручьи</a:t>
            </a:r>
          </a:p>
        </p:txBody>
      </p:sp>
      <p:sp>
        <p:nvSpPr>
          <p:cNvPr id="5" name="Овал 4"/>
          <p:cNvSpPr/>
          <p:nvPr/>
        </p:nvSpPr>
        <p:spPr>
          <a:xfrm>
            <a:off x="6012160" y="4509120"/>
            <a:ext cx="2520280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пруд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572000" y="1844675"/>
            <a:ext cx="1655763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00563" y="2636838"/>
            <a:ext cx="1366837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482307" y="3375819"/>
            <a:ext cx="1763712" cy="17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река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477" y="3669072"/>
            <a:ext cx="28082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3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366</TotalTime>
  <Words>301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Century Gothic</vt:lpstr>
      <vt:lpstr>Constantia</vt:lpstr>
      <vt:lpstr>Georgia</vt:lpstr>
      <vt:lpstr>Georgia</vt:lpstr>
      <vt:lpstr>Wingdings</vt:lpstr>
      <vt:lpstr>Wingdings 3</vt:lpstr>
      <vt:lpstr>Сектор</vt:lpstr>
      <vt:lpstr>Урок окружающего мира в 4 классе</vt:lpstr>
      <vt:lpstr>Тема урока: «Водоёмы нашего края»</vt:lpstr>
      <vt:lpstr>Какие формы земной поверхности вы знаете?</vt:lpstr>
      <vt:lpstr>Покажи на слайде  части горы и холма.</vt:lpstr>
      <vt:lpstr>Какие водоёмы вы знаете?</vt:lpstr>
      <vt:lpstr>Презентация PowerPoint</vt:lpstr>
      <vt:lpstr>Искусственные водоёмы</vt:lpstr>
      <vt:lpstr>Части реки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окружающего мира</dc:title>
  <dc:creator>Comp</dc:creator>
  <cp:lastModifiedBy>Сергей Кочев</cp:lastModifiedBy>
  <cp:revision>54</cp:revision>
  <dcterms:created xsi:type="dcterms:W3CDTF">2010-03-19T19:42:11Z</dcterms:created>
  <dcterms:modified xsi:type="dcterms:W3CDTF">2014-12-07T18:58:41Z</dcterms:modified>
</cp:coreProperties>
</file>