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5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30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432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3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442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5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882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174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1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127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597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412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7E22-3139-4444-BACC-780D17481B76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1FA9-6D80-42E4-B2A2-F209790B3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18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604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ЗАГАДКА 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Кто зимой, забыв тревоги,</a:t>
            </a:r>
          </a:p>
          <a:p>
            <a:r>
              <a:rPr lang="ru-RU" sz="4800" b="1" dirty="0" smtClean="0"/>
              <a:t>Крепко спит в своей берлоге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Миша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843" y="606580"/>
            <a:ext cx="7691371" cy="5779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ЗАГАДКА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Комочек пуха, длинное ухо,</a:t>
            </a:r>
          </a:p>
          <a:p>
            <a:r>
              <a:rPr lang="ru-RU" sz="4400" b="1" dirty="0" smtClean="0"/>
              <a:t>Прыгает ловко, любит </a:t>
            </a:r>
            <a:r>
              <a:rPr lang="ru-RU" sz="4400" b="1" dirty="0" smtClean="0"/>
              <a:t>морковку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Миша\vitq-uht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49" y="473902"/>
            <a:ext cx="7280113" cy="565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ЗАГАДКА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Меня по хоботу, ушам</a:t>
            </a:r>
          </a:p>
          <a:p>
            <a:r>
              <a:rPr lang="ru-RU" sz="5400" b="1" dirty="0" smtClean="0"/>
              <a:t>Легко </a:t>
            </a:r>
            <a:r>
              <a:rPr lang="ru-RU" sz="5400" b="1" dirty="0" smtClean="0"/>
              <a:t>узнать </a:t>
            </a:r>
            <a:r>
              <a:rPr lang="ru-RU" sz="5400" b="1" dirty="0" smtClean="0"/>
              <a:t>и малышам</a:t>
            </a:r>
            <a:endParaRPr lang="ru-RU" sz="5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Миша\0f54bbb647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18" y="566306"/>
            <a:ext cx="7413143" cy="5559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ЗАГАДКА </a:t>
            </a: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Он шерстью своей</a:t>
            </a:r>
          </a:p>
          <a:p>
            <a:r>
              <a:rPr lang="ru-RU" sz="5400" b="1" dirty="0" smtClean="0"/>
              <a:t>Одевает людей</a:t>
            </a:r>
            <a:endParaRPr lang="ru-RU" sz="5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Миша\1323576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500" y="642918"/>
            <a:ext cx="7411714" cy="6135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ЗАГАДКА </a:t>
            </a: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Я – лучший сторож дома</a:t>
            </a:r>
            <a:r>
              <a:rPr lang="ru-RU" sz="4800" b="1" dirty="0" smtClean="0"/>
              <a:t>,</a:t>
            </a:r>
          </a:p>
          <a:p>
            <a:r>
              <a:rPr lang="ru-RU" sz="4800" b="1" dirty="0" smtClean="0"/>
              <a:t>Я с детства всем знакома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dmin\Мои документы\Миша\1298140588_0000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03" y="596072"/>
            <a:ext cx="8295139" cy="5530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ЗАГАДКА </a:t>
            </a: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Ме</a:t>
            </a:r>
            <a:r>
              <a:rPr lang="ru-RU" sz="5400" b="1" dirty="0" smtClean="0"/>
              <a:t>» да «</a:t>
            </a:r>
            <a:r>
              <a:rPr lang="ru-RU" sz="5400" b="1" dirty="0" err="1" smtClean="0"/>
              <a:t>ме</a:t>
            </a:r>
            <a:r>
              <a:rPr lang="ru-RU" sz="5400" b="1" dirty="0" smtClean="0"/>
              <a:t>» –</a:t>
            </a:r>
          </a:p>
          <a:p>
            <a:r>
              <a:rPr lang="ru-RU" sz="5400" b="1" dirty="0" smtClean="0"/>
              <a:t>А себе на уме</a:t>
            </a:r>
            <a:endParaRPr lang="ru-RU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wallpapers_4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27042"/>
            <a:ext cx="7198829" cy="539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Admin\Мои документы\Миша\89292655_3501548_ko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217573" cy="481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ЗАГАДКА </a:t>
            </a: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Назовете вы легко,</a:t>
            </a:r>
          </a:p>
          <a:p>
            <a:r>
              <a:rPr lang="ru-RU" sz="5400" b="1" dirty="0" smtClean="0"/>
              <a:t>Кто дает нам молоко</a:t>
            </a:r>
            <a:endParaRPr lang="ru-RU" sz="5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Admin\Мои документы\Миша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763" y="1500174"/>
            <a:ext cx="6863261" cy="4722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ЗАГАДКА </a:t>
            </a: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Я похож на зайца очень,</a:t>
            </a:r>
          </a:p>
          <a:p>
            <a:r>
              <a:rPr lang="ru-RU" sz="4800" b="1" dirty="0" smtClean="0"/>
              <a:t>Но не заяц, между прочим. </a:t>
            </a:r>
            <a:endParaRPr lang="ru-RU" sz="4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Мои документы\Миша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321" y="857232"/>
            <a:ext cx="7175017" cy="5738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ЗАГАДКА </a:t>
            </a: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Меня оседлают, и я побегу,</a:t>
            </a:r>
          </a:p>
          <a:p>
            <a:r>
              <a:rPr lang="ru-RU" sz="4800" b="1" dirty="0" smtClean="0"/>
              <a:t>Но также и грузы возить я могу</a:t>
            </a:r>
            <a:endParaRPr lang="ru-RU" sz="4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Admin\Мои документы\Миша\ac196a173f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070" y="780620"/>
            <a:ext cx="7127391" cy="534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4000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4000" b="1" dirty="0" smtClean="0">
                <a:latin typeface="Arial" pitchFamily="34" charset="0"/>
                <a:ea typeface="Times New Roman" pitchFamily="18" charset="0"/>
              </a:rPr>
              <a:t>Любите родную природу –</a:t>
            </a:r>
            <a:br>
              <a:rPr lang="ru-RU" sz="40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4000" b="1" dirty="0" smtClean="0">
                <a:latin typeface="Arial" pitchFamily="34" charset="0"/>
                <a:ea typeface="Times New Roman" pitchFamily="18" charset="0"/>
              </a:rPr>
              <a:t>Озера, леса и поля.</a:t>
            </a:r>
            <a:br>
              <a:rPr lang="ru-RU" sz="40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4000" b="1" dirty="0" smtClean="0">
                <a:latin typeface="Arial" pitchFamily="34" charset="0"/>
                <a:ea typeface="Times New Roman" pitchFamily="18" charset="0"/>
              </a:rPr>
              <a:t>Ведь это же наша с тобою </a:t>
            </a:r>
            <a:br>
              <a:rPr lang="ru-RU" sz="40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4000" b="1" dirty="0" smtClean="0">
                <a:latin typeface="Arial" pitchFamily="34" charset="0"/>
                <a:ea typeface="Times New Roman" pitchFamily="18" charset="0"/>
              </a:rPr>
              <a:t>Навеки родная земля.</a:t>
            </a:r>
            <a:br>
              <a:rPr lang="ru-RU" sz="40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4000" b="1" dirty="0" smtClean="0">
                <a:latin typeface="Arial" pitchFamily="34" charset="0"/>
                <a:ea typeface="Times New Roman" pitchFamily="18" charset="0"/>
              </a:rPr>
              <a:t>На ней мы с тобою родились,</a:t>
            </a:r>
            <a:br>
              <a:rPr lang="ru-RU" sz="40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4000" b="1" dirty="0" smtClean="0">
                <a:latin typeface="Arial" pitchFamily="34" charset="0"/>
                <a:ea typeface="Times New Roman" pitchFamily="18" charset="0"/>
              </a:rPr>
              <a:t>Живем мы с тобою на ней!</a:t>
            </a:r>
            <a:br>
              <a:rPr lang="ru-RU" sz="40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4000" b="1" dirty="0" smtClean="0">
                <a:latin typeface="Arial" pitchFamily="34" charset="0"/>
                <a:ea typeface="Times New Roman" pitchFamily="18" charset="0"/>
              </a:rPr>
              <a:t>Так будем же, люди, все вместе</a:t>
            </a:r>
            <a:br>
              <a:rPr lang="ru-RU" sz="40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4000" b="1" dirty="0" smtClean="0">
                <a:latin typeface="Arial" pitchFamily="34" charset="0"/>
                <a:ea typeface="Times New Roman" pitchFamily="18" charset="0"/>
              </a:rPr>
              <a:t>Мы к ней относиться добрей. </a:t>
            </a:r>
            <a:endParaRPr lang="ru-RU" sz="4000" b="1" dirty="0" smtClean="0">
              <a:latin typeface="Arial" pitchFamily="34" charset="0"/>
            </a:endParaRPr>
          </a:p>
          <a:p>
            <a:pPr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45828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ЗАГАДКА 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Куст украшен бусами, красными и вкусными.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41483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smachno.ua/img/forall/a/75/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505325" cy="385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3/75/928/75928199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4" y="169142"/>
            <a:ext cx="4752975" cy="347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573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ЗАГАДКА </a:t>
            </a:r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Какая </a:t>
            </a:r>
            <a:r>
              <a:rPr lang="ru-RU" sz="5400" b="1" dirty="0" err="1" smtClean="0"/>
              <a:t>коняшка</a:t>
            </a:r>
            <a:endParaRPr lang="ru-RU" sz="5400" b="1" dirty="0" smtClean="0"/>
          </a:p>
          <a:p>
            <a:r>
              <a:rPr lang="ru-RU" sz="5400" b="1" dirty="0" smtClean="0"/>
              <a:t>Ходит в тельняшке? </a:t>
            </a:r>
            <a:endParaRPr lang="ru-RU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Мои рисунки\animals_095-crop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555" y="388284"/>
            <a:ext cx="7176783" cy="5379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ЗАГАДКА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С длинной шеею своей</a:t>
            </a:r>
          </a:p>
          <a:p>
            <a:r>
              <a:rPr lang="ru-RU" sz="4800" b="1" dirty="0" smtClean="0"/>
              <a:t>Стал он выше всех зверей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иша\wallpapers_3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571480"/>
            <a:ext cx="7241541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ЗАГАДКА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Он огромен, полосат,</a:t>
            </a:r>
          </a:p>
          <a:p>
            <a:r>
              <a:rPr lang="ru-RU" sz="5400" b="1" dirty="0" smtClean="0"/>
              <a:t>А вообще-то кошке брат</a:t>
            </a:r>
            <a:endParaRPr lang="ru-RU" sz="5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159</Words>
  <Application>Microsoft Office PowerPoint</Application>
  <PresentationFormat>Экран (4:3)</PresentationFormat>
  <Paragraphs>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ЗАГАДКА 1 </vt:lpstr>
      <vt:lpstr>Слайд 2</vt:lpstr>
      <vt:lpstr>ЗАГАДКА 2</vt:lpstr>
      <vt:lpstr>Слайд 4</vt:lpstr>
      <vt:lpstr>ЗАГАДКА 3</vt:lpstr>
      <vt:lpstr>Слайд 6</vt:lpstr>
      <vt:lpstr>ЗАГАДКА 4</vt:lpstr>
      <vt:lpstr>Слайд 8</vt:lpstr>
      <vt:lpstr>ЗАГАДКА 5</vt:lpstr>
      <vt:lpstr>Слайд 10</vt:lpstr>
      <vt:lpstr>ЗАГАДКА 6</vt:lpstr>
      <vt:lpstr>Слайд 12</vt:lpstr>
      <vt:lpstr>ЗАГАДКА 7</vt:lpstr>
      <vt:lpstr>Слайд 14</vt:lpstr>
      <vt:lpstr>ЗАГАДКА 8</vt:lpstr>
      <vt:lpstr>Слайд 16</vt:lpstr>
      <vt:lpstr>ЗАГАДКА 9</vt:lpstr>
      <vt:lpstr>Слайд 18</vt:lpstr>
      <vt:lpstr>ЗАГАДКА 10</vt:lpstr>
      <vt:lpstr>Слайд 20</vt:lpstr>
      <vt:lpstr>ЗАГАДКА 11</vt:lpstr>
      <vt:lpstr>Слайд 22</vt:lpstr>
      <vt:lpstr>ЗАГАДКА 12</vt:lpstr>
      <vt:lpstr>Слайд 24</vt:lpstr>
      <vt:lpstr>ЗАГАДКА 13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10</cp:revision>
  <dcterms:created xsi:type="dcterms:W3CDTF">2012-10-18T11:08:42Z</dcterms:created>
  <dcterms:modified xsi:type="dcterms:W3CDTF">2014-11-25T22:53:34Z</dcterms:modified>
</cp:coreProperties>
</file>