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ru.wikipedia.org/wiki/1933_%D0%B3%D0%BE%D0%B4" TargetMode="External"/><Relationship Id="rId7" Type="http://schemas.openxmlformats.org/officeDocument/2006/relationships/hyperlink" Target="https://ru.wikipedia.org/wiki/1970_%D0%B3%D0%BE%D0%B4" TargetMode="External"/><Relationship Id="rId2" Type="http://schemas.openxmlformats.org/officeDocument/2006/relationships/hyperlink" Target="https://ru.wikipedia.org/wiki/27_%D0%B0%D0%BF%D1%80%D0%B5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1957_%D0%B3%D0%BE%D0%B4" TargetMode="External"/><Relationship Id="rId5" Type="http://schemas.openxmlformats.org/officeDocument/2006/relationships/hyperlink" Target="https://ru.wikipedia.org/wiki/2-%D0%B9_%D0%9C%D0%9E%D0%9B%D0%93%D0%9C%D0%98_%D0%B8%D0%BC._%D0%9D._%D0%98._%D0%9F%D0%B8%D1%80%D0%BE%D0%B3%D0%BE%D0%B2%D0%B0" TargetMode="External"/><Relationship Id="rId4" Type="http://schemas.openxmlformats.org/officeDocument/2006/relationships/hyperlink" Target="https://ru.wikipedia.org/wiki/%D0%9B%D0%B8%D0%B2%D0%BD%D1%8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6300" y="995863"/>
            <a:ext cx="7766936" cy="1646302"/>
          </a:xfrm>
        </p:spPr>
        <p:txBody>
          <a:bodyPr/>
          <a:lstStyle/>
          <a:p>
            <a:r>
              <a:rPr lang="ru-RU" dirty="0"/>
              <a:t>Проект на тему: "Богатства, отданные людям"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6300" y="3902553"/>
            <a:ext cx="7766936" cy="1358995"/>
          </a:xfrm>
        </p:spPr>
        <p:txBody>
          <a:bodyPr>
            <a:noAutofit/>
          </a:bodyPr>
          <a:lstStyle/>
          <a:p>
            <a:r>
              <a:rPr lang="ru-RU" sz="2800" b="1" dirty="0"/>
              <a:t>Работу </a:t>
            </a:r>
            <a:r>
              <a:rPr lang="ru-RU" sz="2800" b="1" dirty="0" smtClean="0"/>
              <a:t>выполнила</a:t>
            </a:r>
            <a:r>
              <a:rPr lang="en-US" sz="2800" b="1" dirty="0" smtClean="0"/>
              <a:t>:</a:t>
            </a:r>
            <a:r>
              <a:rPr lang="ru-RU" sz="2800" b="1" dirty="0" smtClean="0"/>
              <a:t> </a:t>
            </a:r>
            <a:endParaRPr lang="en-US" sz="2800" b="1" dirty="0" smtClean="0"/>
          </a:p>
          <a:p>
            <a:r>
              <a:rPr lang="ru-RU" sz="2800" b="1" dirty="0" smtClean="0"/>
              <a:t>ученица </a:t>
            </a:r>
            <a:r>
              <a:rPr lang="ru-RU" sz="2800" b="1" dirty="0"/>
              <a:t>3-а </a:t>
            </a:r>
            <a:r>
              <a:rPr lang="ru-RU" sz="2800" b="1" dirty="0" smtClean="0"/>
              <a:t>класса</a:t>
            </a:r>
          </a:p>
          <a:p>
            <a:r>
              <a:rPr lang="ru-RU" sz="2800" b="1" dirty="0" smtClean="0"/>
              <a:t>ГБОУ СОШ № 12</a:t>
            </a:r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sz="2800" b="1" dirty="0" err="1"/>
              <a:t>Шмигельская</a:t>
            </a:r>
            <a:r>
              <a:rPr lang="ru-RU" sz="2800" b="1" dirty="0"/>
              <a:t> Ирина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560267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33403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Цель </a:t>
            </a:r>
            <a:r>
              <a:rPr lang="ru-RU" sz="2800" dirty="0" smtClean="0"/>
              <a:t>работы: </a:t>
            </a:r>
            <a:br>
              <a:rPr lang="ru-RU" sz="2800" dirty="0" smtClean="0"/>
            </a:br>
            <a:r>
              <a:rPr lang="ru-RU" sz="2800" dirty="0" smtClean="0"/>
              <a:t>- Изучить </a:t>
            </a:r>
            <a:r>
              <a:rPr lang="ru-RU" sz="2800" dirty="0"/>
              <a:t>вклад в развитие медицинской науки </a:t>
            </a:r>
            <a:r>
              <a:rPr lang="ru-RU" sz="2800" dirty="0" smtClean="0"/>
              <a:t>врача-педиатра Л</a:t>
            </a:r>
            <a:r>
              <a:rPr lang="ru-RU" sz="2800" dirty="0" smtClean="0"/>
              <a:t>еонида Михайловича Рошаля.</a:t>
            </a:r>
            <a:r>
              <a:rPr lang="ru-RU" sz="2800" dirty="0" smtClean="0"/>
              <a:t>          - Познакомить одноклассников с замечательным доктором, который свою жизнь посвятил людям.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4554" y="2983042"/>
            <a:ext cx="7389824" cy="34795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Этапы работы:</a:t>
            </a:r>
          </a:p>
          <a:p>
            <a:r>
              <a:rPr lang="ru-RU" sz="2400" dirty="0"/>
              <a:t>Изучение биографии </a:t>
            </a:r>
            <a:r>
              <a:rPr lang="ru-RU" sz="2400" dirty="0" smtClean="0"/>
              <a:t>Рошаля</a:t>
            </a:r>
          </a:p>
          <a:p>
            <a:r>
              <a:rPr lang="ru-RU" sz="2400" dirty="0"/>
              <a:t>Знакомство с деятельностью доктора </a:t>
            </a:r>
            <a:endParaRPr lang="ru-RU" sz="2400" dirty="0" smtClean="0"/>
          </a:p>
          <a:p>
            <a:r>
              <a:rPr lang="ru-RU" sz="2400" dirty="0"/>
              <a:t>Подготовка </a:t>
            </a:r>
            <a:r>
              <a:rPr lang="ru-RU" sz="2400" dirty="0" smtClean="0"/>
              <a:t>презентации</a:t>
            </a:r>
          </a:p>
          <a:p>
            <a:r>
              <a:rPr lang="ru-RU" sz="2400" dirty="0"/>
              <a:t>Представление проекта одноклассникам</a:t>
            </a:r>
          </a:p>
        </p:txBody>
      </p:sp>
    </p:spTree>
    <p:extLst>
      <p:ext uri="{BB962C8B-B14F-4D97-AF65-F5344CB8AC3E}">
        <p14:creationId xmlns:p14="http://schemas.microsoft.com/office/powerpoint/2010/main" val="24851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32" y="348628"/>
            <a:ext cx="5004971" cy="5693826"/>
          </a:xfrm>
        </p:spPr>
        <p:txBody>
          <a:bodyPr>
            <a:noAutofit/>
          </a:bodyPr>
          <a:lstStyle/>
          <a:p>
            <a:r>
              <a:rPr lang="ru-RU" sz="2800" dirty="0"/>
              <a:t>Доктор Рошаль Л. М. родился в семье военного лётчика </a:t>
            </a:r>
            <a:r>
              <a:rPr lang="ru-RU" sz="2800" dirty="0">
                <a:hlinkClick r:id="rId2" tooltip="27 апреля"/>
              </a:rPr>
              <a:t>27 апреля</a:t>
            </a:r>
            <a:r>
              <a:rPr lang="ru-RU" sz="2800" dirty="0"/>
              <a:t> </a:t>
            </a:r>
            <a:r>
              <a:rPr lang="ru-RU" sz="2800" dirty="0">
                <a:hlinkClick r:id="rId3" tooltip="1933 год"/>
              </a:rPr>
              <a:t>1933 года</a:t>
            </a:r>
            <a:r>
              <a:rPr lang="ru-RU" sz="2800" dirty="0"/>
              <a:t> в городе </a:t>
            </a:r>
            <a:r>
              <a:rPr lang="ru-RU" sz="2800" dirty="0">
                <a:hlinkClick r:id="rId4" tooltip="Ливны"/>
              </a:rPr>
              <a:t>Ливны</a:t>
            </a:r>
            <a:r>
              <a:rPr lang="ru-RU" sz="2800" dirty="0" smtClean="0"/>
              <a:t>.</a:t>
            </a:r>
            <a:r>
              <a:rPr lang="ru-RU" sz="2800" dirty="0"/>
              <a:t> После окончания средней школы поступил во </a:t>
            </a:r>
            <a:r>
              <a:rPr lang="ru-RU" sz="2800" dirty="0">
                <a:hlinkClick r:id="rId5" tooltip="2-й МОЛГМИ им. Н. И. Пирогова"/>
              </a:rPr>
              <a:t>2-й МОЛГМИ им. Н. И. Пирогова</a:t>
            </a:r>
            <a:r>
              <a:rPr lang="ru-RU" sz="2800" dirty="0"/>
              <a:t>, который и окончил в </a:t>
            </a:r>
            <a:r>
              <a:rPr lang="ru-RU" sz="2800" dirty="0">
                <a:hlinkClick r:id="rId6" tooltip="1957 год"/>
              </a:rPr>
              <a:t>1957 году</a:t>
            </a:r>
            <a:r>
              <a:rPr lang="ru-RU" sz="2800" dirty="0"/>
              <a:t> по </a:t>
            </a:r>
            <a:r>
              <a:rPr lang="ru-RU" sz="2800" dirty="0" smtClean="0"/>
              <a:t>специальности «педиатрия». С</a:t>
            </a:r>
            <a:r>
              <a:rPr lang="ru-RU" sz="2800" dirty="0"/>
              <a:t> </a:t>
            </a:r>
            <a:r>
              <a:rPr lang="ru-RU" sz="2800" dirty="0">
                <a:hlinkClick r:id="rId7" tooltip="1970 год"/>
              </a:rPr>
              <a:t>1970 года</a:t>
            </a:r>
            <a:r>
              <a:rPr lang="ru-RU" sz="2800" dirty="0"/>
              <a:t> по настоящее время — главный внештатный детский пульмонолог Министерства здравоохранения Московской области</a:t>
            </a:r>
            <a:r>
              <a:rPr lang="ru-RU" sz="2800" dirty="0" smtClean="0"/>
              <a:t>.»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37" y="348628"/>
            <a:ext cx="3175000" cy="2463800"/>
          </a:xfrm>
        </p:spPr>
      </p:pic>
    </p:spTree>
    <p:extLst>
      <p:ext uri="{BB962C8B-B14F-4D97-AF65-F5344CB8AC3E}">
        <p14:creationId xmlns:p14="http://schemas.microsoft.com/office/powerpoint/2010/main" val="35016010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7246" y="329784"/>
            <a:ext cx="6520721" cy="6528216"/>
          </a:xfrm>
        </p:spPr>
        <p:txBody>
          <a:bodyPr>
            <a:noAutofit/>
          </a:bodyPr>
          <a:lstStyle/>
          <a:p>
            <a:r>
              <a:rPr lang="ru-RU" sz="2400" dirty="0"/>
              <a:t> </a:t>
            </a:r>
            <a:r>
              <a:rPr lang="ru-RU" sz="2400" dirty="0" smtClean="0"/>
              <a:t>   В </a:t>
            </a:r>
            <a:r>
              <a:rPr lang="ru-RU" sz="2400" dirty="0"/>
              <a:t>1988 году, после землетрясения в Спитаке, Рошаль приступил к созданию </a:t>
            </a:r>
            <a:r>
              <a:rPr lang="ru-RU" sz="2400" b="1" dirty="0"/>
              <a:t>Всемирной ассоциации неотложной помощи и медицины катастроф. </a:t>
            </a:r>
            <a:r>
              <a:rPr lang="ru-RU" sz="2400" dirty="0"/>
              <a:t>Он </a:t>
            </a:r>
            <a:r>
              <a:rPr lang="ru-RU" sz="2400" u="sng" dirty="0"/>
              <a:t>возглавил группу врачей, работавших на месте землетрясения в Армении, а также в районе военных действий на Ближнем Востоке и в Югославии</a:t>
            </a:r>
            <a:r>
              <a:rPr lang="ru-RU" sz="2400" u="sng" dirty="0" smtClean="0"/>
              <a:t>.</a:t>
            </a:r>
            <a:br>
              <a:rPr lang="ru-RU" sz="2400" u="sng" dirty="0" smtClean="0"/>
            </a:br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ru-RU" sz="2400" dirty="0" smtClean="0"/>
              <a:t> </a:t>
            </a:r>
            <a:r>
              <a:rPr lang="ru-RU" sz="2400" dirty="0"/>
              <a:t>В 1990 году </a:t>
            </a:r>
            <a:r>
              <a:rPr lang="ru-RU" sz="2400" dirty="0" smtClean="0"/>
              <a:t>Рошаль стал председателем</a:t>
            </a:r>
            <a:r>
              <a:rPr lang="ru-RU" sz="2400" dirty="0"/>
              <a:t> </a:t>
            </a:r>
            <a:r>
              <a:rPr lang="ru-RU" sz="2400" b="1" dirty="0" smtClean="0"/>
              <a:t>Международного </a:t>
            </a:r>
            <a:r>
              <a:rPr lang="ru-RU" sz="2400" b="1" dirty="0"/>
              <a:t>комитета помощи детям при катастрофах и </a:t>
            </a:r>
            <a:r>
              <a:rPr lang="ru-RU" sz="2400" b="1" dirty="0" smtClean="0"/>
              <a:t>войнах</a:t>
            </a:r>
            <a:r>
              <a:rPr lang="ru-RU" sz="2400" dirty="0" smtClean="0"/>
              <a:t> . </a:t>
            </a:r>
            <a:r>
              <a:rPr lang="ru-RU" sz="2400" dirty="0"/>
              <a:t>Тогда же он </a:t>
            </a:r>
            <a:r>
              <a:rPr lang="ru-RU" sz="2400" u="sng" dirty="0"/>
              <a:t>возглавил Международный благотворительный фонд помощи детям при катастрофах и </a:t>
            </a:r>
            <a:r>
              <a:rPr lang="ru-RU" sz="2400" u="sng" dirty="0" smtClean="0"/>
              <a:t>войнах</a:t>
            </a:r>
            <a:r>
              <a:rPr lang="ru-RU" sz="2800" u="sng" dirty="0" smtClean="0"/>
              <a:t>.</a:t>
            </a:r>
            <a:endParaRPr lang="ru-RU" sz="2800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78705" cy="3784150"/>
          </a:xfrm>
        </p:spPr>
      </p:pic>
      <p:pic>
        <p:nvPicPr>
          <p:cNvPr id="1026" name="Picture 2" descr="МЕТЕОВЕСТИ от ФОБОС - 24 года назад в этот день случилось землетрясение в Спитак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6" y="3970779"/>
            <a:ext cx="3897030" cy="24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227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1567" y="0"/>
            <a:ext cx="5351489" cy="6858000"/>
          </a:xfrm>
        </p:spPr>
        <p:txBody>
          <a:bodyPr>
            <a:normAutofit/>
          </a:bodyPr>
          <a:lstStyle/>
          <a:p>
            <a:r>
              <a:rPr lang="ru-RU" sz="2400" dirty="0"/>
              <a:t>В 1998 году Рошаль дважды отправлялся в </a:t>
            </a:r>
            <a:r>
              <a:rPr lang="ru-RU" sz="2400" b="1" dirty="0"/>
              <a:t>Афганистан</a:t>
            </a:r>
            <a:r>
              <a:rPr lang="ru-RU" sz="2400" dirty="0"/>
              <a:t> для оказания помощи детям, пострадавшим в результате землетрясения</a:t>
            </a:r>
            <a:r>
              <a:rPr lang="ru-RU" sz="2400" dirty="0" smtClean="0"/>
              <a:t>. В </a:t>
            </a:r>
            <a:r>
              <a:rPr lang="ru-RU" sz="2400" dirty="0"/>
              <a:t>октябре 2002 года Рошаль </a:t>
            </a:r>
            <a:r>
              <a:rPr lang="ru-RU" sz="2400" u="sng" dirty="0"/>
              <a:t>участвовал в переговорах с террористами, захватившими </a:t>
            </a:r>
            <a:r>
              <a:rPr lang="ru-RU" sz="2400" u="sng" dirty="0" smtClean="0"/>
              <a:t>здание </a:t>
            </a:r>
            <a:r>
              <a:rPr lang="ru-RU" sz="2400" b="1" u="sng" dirty="0" smtClean="0"/>
              <a:t>Театрального </a:t>
            </a:r>
            <a:r>
              <a:rPr lang="ru-RU" sz="2400" b="1" u="sng" dirty="0"/>
              <a:t>центра на Дубровке</a:t>
            </a:r>
            <a:r>
              <a:rPr lang="ru-RU" sz="2400" u="sng" dirty="0"/>
              <a:t>.</a:t>
            </a:r>
            <a:r>
              <a:rPr lang="ru-RU" sz="2400" dirty="0"/>
              <a:t> Благодаря участию Рошаля из здания были выведены 8</a:t>
            </a:r>
            <a:r>
              <a:rPr lang="ru-RU" sz="2400" dirty="0" smtClean="0"/>
              <a:t> </a:t>
            </a:r>
            <a:r>
              <a:rPr lang="ru-RU" sz="2400" dirty="0"/>
              <a:t>детей, а заложникам были переданы вода и медикаменты. В конце лета 2005 года Рошаль вошел в состав </a:t>
            </a:r>
            <a:r>
              <a:rPr lang="ru-RU" sz="2400" b="1" dirty="0"/>
              <a:t>Общественной палаты России.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77" y="104931"/>
            <a:ext cx="3583459" cy="3583459"/>
          </a:xfrm>
        </p:spPr>
      </p:pic>
      <p:pic>
        <p:nvPicPr>
          <p:cNvPr id="2050" name="Picture 2" descr="МОЙ БЛОГ - Норд-Ост: Ольга Романова - первая жертва террорист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79" y="3865849"/>
            <a:ext cx="4947981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805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70" y="3267855"/>
            <a:ext cx="7179276" cy="307798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ходе работы над проектом я сделала для себя открытие уникального человека. Великий врач-педиатр посвятил всю свою жизнь медицине и лечению детей. 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356" y="2316996"/>
            <a:ext cx="4231890" cy="388143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63" y="0"/>
            <a:ext cx="44577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726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84</Words>
  <Application>Microsoft Office PowerPoint</Application>
  <PresentationFormat>Произвольный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Проект на тему: "Богатства, отданные людям"</vt:lpstr>
      <vt:lpstr>Цель работы:  - Изучить вклад в развитие медицинской науки врача-педиатра Леонида Михайловича Рошаля.          - Познакомить одноклассников с замечательным доктором, который свою жизнь посвятил людям.</vt:lpstr>
      <vt:lpstr>Доктор Рошаль Л. М. родился в семье военного лётчика 27 апреля 1933 года в городе Ливны. После окончания средней школы поступил во 2-й МОЛГМИ им. Н. И. Пирогова, который и окончил в 1957 году по специальности «педиатрия». С 1970 года по настоящее время — главный внештатный детский пульмонолог Министерства здравоохранения Московской области.»</vt:lpstr>
      <vt:lpstr>    В 1988 году, после землетрясения в Спитаке, Рошаль приступил к созданию Всемирной ассоциации неотложной помощи и медицины катастроф. Он возглавил группу врачей, работавших на месте землетрясения в Армении, а также в районе военных действий на Ближнем Востоке и в Югославии.     В 1990 году Рошаль стал председателем Международного комитета помощи детям при катастрофах и войнах . Тогда же он возглавил Международный благотворительный фонд помощи детям при катастрофах и войнах.</vt:lpstr>
      <vt:lpstr>В 1998 году Рошаль дважды отправлялся в Афганистан для оказания помощи детям, пострадавшим в результате землетрясения. В октябре 2002 года Рошаль участвовал в переговорах с террористами, захватившими здание Театрального центра на Дубровке. Благодаря участию Рошаля из здания были выведены 8 детей, а заложникам были переданы вода и медикаменты. В конце лета 2005 года Рошаль вошел в состав Общественной палаты России.</vt:lpstr>
      <vt:lpstr>В ходе работы над проектом я сделала для себя открытие уникального человека. Великий врач-педиатр посвятил всю свою жизнь медицине и лечению детей.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"Богатства, отданные людям"</dc:title>
  <dc:creator>Михаил Казмалы</dc:creator>
  <cp:lastModifiedBy>MarinaSeregina</cp:lastModifiedBy>
  <cp:revision>6</cp:revision>
  <dcterms:created xsi:type="dcterms:W3CDTF">2014-09-10T17:27:51Z</dcterms:created>
  <dcterms:modified xsi:type="dcterms:W3CDTF">2014-09-11T04:50:12Z</dcterms:modified>
</cp:coreProperties>
</file>