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85F6C-83EC-40B1-B799-9B3CF690599C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BB84E-4ACC-4A0B-A6F6-8C0EB905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B84E-4ACC-4A0B-A6F6-8C0EB90548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9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9807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Прошлое, настоящее, будущее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3604" y="336187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Окружающий мир 2 класс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4869160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Урок № 25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«Начальная школа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XXI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века»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Карибова Наталья Викторовна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МАОУ СОШ № 46 с УИОП</a:t>
            </a:r>
          </a:p>
          <a:p>
            <a:pPr algn="ctr"/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г.Калининград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2014 год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HP\Downloads\Pictures\2014-08-19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722421"/>
            <a:ext cx="7308305" cy="41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0393"/>
            <a:ext cx="7560840" cy="288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662" y="2492896"/>
            <a:ext cx="38766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868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Спасибо за </a:t>
            </a:r>
            <a:r>
              <a:rPr lang="ru-RU" sz="3200" b="1" dirty="0" smtClean="0">
                <a:solidFill>
                  <a:srgbClr val="002060"/>
                </a:solidFill>
              </a:rPr>
              <a:t>урок</a:t>
            </a:r>
            <a:r>
              <a:rPr lang="ru-RU" sz="3200" b="1" dirty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Pictures\2014-08-19\information_items_35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995" y="3515520"/>
            <a:ext cx="5061251" cy="33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HP\Downloads\Pictures\2014-08-19\skr-727_Mudry_SYS8472-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3" y="3515520"/>
            <a:ext cx="4713754" cy="33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60648"/>
            <a:ext cx="5532324" cy="30243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238" y="188640"/>
            <a:ext cx="4200889" cy="3150666"/>
          </a:xfrm>
        </p:spPr>
      </p:pic>
      <p:sp>
        <p:nvSpPr>
          <p:cNvPr id="10" name="TextBox 9"/>
          <p:cNvSpPr txBox="1"/>
          <p:nvPr/>
        </p:nvSpPr>
        <p:spPr>
          <a:xfrm>
            <a:off x="1691680" y="278092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Моя малая Родина, мой 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алининград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0872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Прошлое</a:t>
            </a:r>
            <a:r>
              <a:rPr lang="ru-RU" sz="3200" dirty="0" smtClean="0">
                <a:solidFill>
                  <a:srgbClr val="002060"/>
                </a:solidFill>
              </a:rPr>
              <a:t> -  это то, что  уже было, прошло, прошло недавно или очень давно.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978" y="263691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Настоящее</a:t>
            </a:r>
            <a:r>
              <a:rPr lang="ru-RU" sz="3200" dirty="0" smtClean="0">
                <a:solidFill>
                  <a:srgbClr val="002060"/>
                </a:solidFill>
              </a:rPr>
              <a:t>- это то, что происходит сейчас, в наше время.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Будущее- </a:t>
            </a:r>
            <a:r>
              <a:rPr lang="ru-RU" sz="3200" dirty="0" smtClean="0">
                <a:solidFill>
                  <a:srgbClr val="002060"/>
                </a:solidFill>
              </a:rPr>
              <a:t>это то, что произойдет вслед за настоящим очень скоро, через несколько дней или не очень скоро, через много лет.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2797175" cy="38592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525" y="188913"/>
            <a:ext cx="5197475" cy="3673475"/>
          </a:xfrm>
        </p:spPr>
      </p:pic>
      <p:pic>
        <p:nvPicPr>
          <p:cNvPr id="2050" name="Picture 2" descr="C:\Users\HP\Downloads\Pictures\2014-08-19\IZkUZTUzc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810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1184" y="33265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ПРУССЫ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01" y="188640"/>
            <a:ext cx="3190680" cy="42499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88640"/>
            <a:ext cx="4724903" cy="3384376"/>
          </a:xfrm>
        </p:spPr>
      </p:pic>
      <p:pic>
        <p:nvPicPr>
          <p:cNvPr id="3074" name="Picture 2" descr="C:\Users\HP\Downloads\Pictures\2014-08-19\photo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73628"/>
            <a:ext cx="2808312" cy="38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ownloads\Pictures\2014-08-19\c189165f51a143e59dee88d3aadd46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275318"/>
            <a:ext cx="5416651" cy="35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8024" y="544522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Замок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Бальга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наши дни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765053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Замок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Бальга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до войны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032448" cy="30310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006" y="294557"/>
            <a:ext cx="4761450" cy="3566491"/>
          </a:xfrm>
        </p:spPr>
      </p:pic>
      <p:pic>
        <p:nvPicPr>
          <p:cNvPr id="4098" name="Picture 2" descr="C:\Users\HP\Downloads\Pictures\2014-08-19\kant-emmanuel-gra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12989"/>
            <a:ext cx="5064224" cy="3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ownloads\Pictures\2014-08-19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875" y="3284983"/>
            <a:ext cx="4707623" cy="352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296" y="26064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Иммануил</a:t>
            </a:r>
            <a:r>
              <a:rPr lang="ru-RU" sz="3200" dirty="0" smtClean="0">
                <a:solidFill>
                  <a:srgbClr val="002060"/>
                </a:solidFill>
              </a:rPr>
              <a:t> Кант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2654" y="40466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Кафедральный собор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23731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Могила Канта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372" y="3284983"/>
            <a:ext cx="539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Северо-восточный угол  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Кафедрального собора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ownloads\Pictures\2014-08-19\i00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27" y="404664"/>
            <a:ext cx="5193469" cy="348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P\Downloads\Pictures\2014-08-19\191-kenig-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54532"/>
            <a:ext cx="5250956" cy="26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ownloads\Pictures\2014-08-19\6971885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080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ownloads\Pictures\2014-08-19\155-keni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9579" y="255289"/>
            <a:ext cx="50800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P\Downloads\Pictures\2014-08-19\Königsberg_Cast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34" y="114287"/>
            <a:ext cx="3182946" cy="43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HP\Downloads\Pictures\2014-08-19\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4710" y="3839573"/>
            <a:ext cx="4749738" cy="30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653137"/>
            <a:ext cx="3635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Кёнигсбергский замок до войны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25528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После войны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2417" y="406034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Дом советов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Pictures\2014-08-19\0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96" y="168143"/>
            <a:ext cx="6912768" cy="26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ownloads\Pictures\2014-08-19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99205"/>
            <a:ext cx="61468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999205"/>
            <a:ext cx="72163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HP\Downloads\Pictures\2014-08-19\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76344"/>
            <a:ext cx="61468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P\Downloads\Pictures\2014-08-19\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96" y="3843980"/>
            <a:ext cx="8476914" cy="323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220</TotalTime>
  <Words>121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22</cp:revision>
  <dcterms:created xsi:type="dcterms:W3CDTF">2014-11-30T21:35:48Z</dcterms:created>
  <dcterms:modified xsi:type="dcterms:W3CDTF">2014-12-10T22:11:07Z</dcterms:modified>
</cp:coreProperties>
</file>