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ECFF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5B02-09A4-49BD-A47C-74464724E739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8C3E8-9180-4F6D-96D9-654620F6E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5B02-09A4-49BD-A47C-74464724E739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8C3E8-9180-4F6D-96D9-654620F6E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5B02-09A4-49BD-A47C-74464724E739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8C3E8-9180-4F6D-96D9-654620F6E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5B02-09A4-49BD-A47C-74464724E739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8C3E8-9180-4F6D-96D9-654620F6E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5B02-09A4-49BD-A47C-74464724E739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8C3E8-9180-4F6D-96D9-654620F6E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5B02-09A4-49BD-A47C-74464724E739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8C3E8-9180-4F6D-96D9-654620F6E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5B02-09A4-49BD-A47C-74464724E739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8C3E8-9180-4F6D-96D9-654620F6E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5B02-09A4-49BD-A47C-74464724E739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8C3E8-9180-4F6D-96D9-654620F6E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5B02-09A4-49BD-A47C-74464724E739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8C3E8-9180-4F6D-96D9-654620F6E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5B02-09A4-49BD-A47C-74464724E739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8C3E8-9180-4F6D-96D9-654620F6E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5B02-09A4-49BD-A47C-74464724E739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8C3E8-9180-4F6D-96D9-654620F6E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D5B02-09A4-49BD-A47C-74464724E739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8C3E8-9180-4F6D-96D9-654620F6E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484784"/>
            <a:ext cx="598284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</a:t>
            </a:r>
            <a:r>
              <a:rPr lang="ru-RU" sz="9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добрым утром</a:t>
            </a:r>
            <a:endParaRPr lang="ru-RU" sz="9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Picture 16" descr="http://newsoftek.at.ua/c/sonce/solnyshk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3320" y="1124744"/>
            <a:ext cx="282330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412776"/>
            <a:ext cx="8371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rgbClr val="000099"/>
                </a:solidFill>
                <a:latin typeface="Arial Black" pitchFamily="34" charset="0"/>
              </a:rPr>
              <a:t>К именам собственным относятся ………</a:t>
            </a:r>
            <a:endParaRPr lang="ru-RU" sz="2800" i="1" dirty="0">
              <a:solidFill>
                <a:srgbClr val="000099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996952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0099"/>
                </a:solidFill>
                <a:latin typeface="Arial Black" pitchFamily="34" charset="0"/>
              </a:rPr>
              <a:t>Имена собственные пишутся …….</a:t>
            </a:r>
            <a:endParaRPr lang="ru-RU" sz="2800" i="1" dirty="0">
              <a:solidFill>
                <a:srgbClr val="000099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32656"/>
            <a:ext cx="64807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Какие слова относятся к именам собственным?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348880"/>
            <a:ext cx="5844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Как пишем имена собственные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lewebpedagogique.com/moyensgrands/files/2008/10/pou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24744"/>
            <a:ext cx="5976664" cy="513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556792"/>
            <a:ext cx="7018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Имена собственные</a:t>
            </a:r>
            <a:endParaRPr lang="ru-RU" sz="5400" b="1" cap="all" spc="0" dirty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Picture 6" descr="30566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2825706"/>
            <a:ext cx="3888432" cy="368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2204864"/>
            <a:ext cx="780213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 Black" pitchFamily="34" charset="0"/>
              </a:rPr>
              <a:t>Как пишем имена собственные?</a:t>
            </a:r>
          </a:p>
          <a:p>
            <a:endParaRPr lang="ru-RU" sz="32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endParaRPr lang="ru-RU" sz="32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933056"/>
            <a:ext cx="76328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 Black" pitchFamily="34" charset="0"/>
              </a:rPr>
              <a:t>Какие слова относятся к именам собственным? </a:t>
            </a:r>
            <a:endParaRPr lang="ru-RU" sz="32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6.95652E-6 L 0.00781 -0.43015 " pathEditMode="relative" ptsTypes="AA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2267744" y="1340768"/>
            <a:ext cx="3960440" cy="185050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n>
                  <a:solidFill>
                    <a:srgbClr val="6600CC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и</a:t>
            </a:r>
            <a:r>
              <a:rPr lang="ru-RU" sz="3200" dirty="0" smtClean="0">
                <a:ln>
                  <a:solidFill>
                    <a:srgbClr val="6600CC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мена</a:t>
            </a:r>
          </a:p>
          <a:p>
            <a:pPr algn="ctr"/>
            <a:r>
              <a:rPr lang="ru-RU" sz="3200" dirty="0" smtClean="0">
                <a:ln>
                  <a:solidFill>
                    <a:srgbClr val="6600CC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собственные</a:t>
            </a:r>
            <a:endParaRPr lang="ru-RU" sz="3200" dirty="0">
              <a:ln>
                <a:solidFill>
                  <a:srgbClr val="6600CC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732240" y="5157192"/>
            <a:ext cx="2088232" cy="10801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м</a:t>
            </a:r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  <a:t>оря</a:t>
            </a:r>
          </a:p>
          <a:p>
            <a:pPr algn="ctr"/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  <a:t>зёра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  <a:t>реки</a:t>
            </a:r>
            <a:endParaRPr lang="ru-RU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23928" y="5157192"/>
            <a:ext cx="2232248" cy="11521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м</a:t>
            </a:r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  <a:t>атерики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  <a:t>океаны</a:t>
            </a:r>
            <a:endParaRPr lang="ru-RU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59632" y="5157192"/>
            <a:ext cx="2304256" cy="10801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с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траны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г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орода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п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осёлки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деревни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3528" y="404664"/>
            <a:ext cx="2952328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имена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436096" y="476672"/>
            <a:ext cx="2808312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фамилии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843808" y="3861048"/>
            <a:ext cx="4248472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rgbClr val="002060"/>
                </a:solidFill>
              </a:rPr>
              <a:t>г</a:t>
            </a:r>
            <a:r>
              <a:rPr lang="ru-RU" sz="3200" b="1" i="1" dirty="0" smtClean="0">
                <a:solidFill>
                  <a:srgbClr val="002060"/>
                </a:solidFill>
              </a:rPr>
              <a:t>еографические названия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51520" y="2924944"/>
            <a:ext cx="2592288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5">
                    <a:lumMod val="50000"/>
                  </a:schemeClr>
                </a:solidFill>
              </a:rPr>
              <a:t>к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лички животных</a:t>
            </a:r>
            <a:endParaRPr lang="ru-RU" sz="32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228184" y="2348880"/>
            <a:ext cx="2736304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отчества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4cd680689e40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716"/>
          <a:stretch>
            <a:fillRect/>
          </a:stretch>
        </p:blipFill>
        <p:spPr bwMode="auto">
          <a:xfrm>
            <a:off x="683568" y="404664"/>
            <a:ext cx="185737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75856" y="1268760"/>
            <a:ext cx="4572000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3600" b="1" i="1" kern="0" dirty="0">
                <a:solidFill>
                  <a:srgbClr val="000099"/>
                </a:solidFill>
                <a:latin typeface="Comic Sans MS" pitchFamily="66" charset="0"/>
              </a:rPr>
              <a:t>Буква большая – </a:t>
            </a: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3600" b="1" i="1" kern="0" dirty="0">
                <a:solidFill>
                  <a:srgbClr val="000099"/>
                </a:solidFill>
                <a:latin typeface="Comic Sans MS" pitchFamily="66" charset="0"/>
              </a:rPr>
              <a:t>совсем не пустяк!</a:t>
            </a: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3600" b="1" i="1" kern="0" dirty="0">
                <a:solidFill>
                  <a:srgbClr val="000099"/>
                </a:solidFill>
                <a:latin typeface="Comic Sans MS" pitchFamily="66" charset="0"/>
              </a:rPr>
              <a:t>В букве большой </a:t>
            </a: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3600" b="1" i="1" kern="0" dirty="0">
                <a:solidFill>
                  <a:srgbClr val="000099"/>
                </a:solidFill>
                <a:latin typeface="Comic Sans MS" pitchFamily="66" charset="0"/>
              </a:rPr>
              <a:t>уважения знак! </a:t>
            </a:r>
          </a:p>
        </p:txBody>
      </p:sp>
      <p:pic>
        <p:nvPicPr>
          <p:cNvPr id="6" name="Рисунок 8" descr="32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573016"/>
            <a:ext cx="2882934" cy="2460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 descr="346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717032"/>
            <a:ext cx="2232248" cy="26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Орех"/>
          <p:cNvSpPr>
            <a:spLocks noChangeArrowheads="1"/>
          </p:cNvSpPr>
          <p:nvPr/>
        </p:nvSpPr>
        <p:spPr bwMode="auto">
          <a:xfrm>
            <a:off x="3923928" y="1628800"/>
            <a:ext cx="4392488" cy="863724"/>
          </a:xfrm>
          <a:prstGeom prst="cube">
            <a:avLst>
              <a:gd name="adj" fmla="val 2500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rgbClr val="FFFF00"/>
                </a:solidFill>
              </a:rPr>
              <a:t>е</a:t>
            </a:r>
            <a:r>
              <a:rPr lang="ru-RU" sz="3200" b="1" dirty="0" smtClean="0">
                <a:solidFill>
                  <a:srgbClr val="FFFF00"/>
                </a:solidFill>
              </a:rPr>
              <a:t>сли надо исправляю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5" name="AutoShape 4" descr="Орех"/>
          <p:cNvSpPr>
            <a:spLocks noChangeArrowheads="1"/>
          </p:cNvSpPr>
          <p:nvPr/>
        </p:nvSpPr>
        <p:spPr bwMode="auto">
          <a:xfrm>
            <a:off x="611560" y="3356992"/>
            <a:ext cx="3816424" cy="864096"/>
          </a:xfrm>
          <a:prstGeom prst="cube">
            <a:avLst>
              <a:gd name="adj" fmla="val 2500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dirty="0">
                <a:solidFill>
                  <a:srgbClr val="FFFF00"/>
                </a:solidFill>
              </a:rPr>
              <a:t>ч</a:t>
            </a:r>
            <a:r>
              <a:rPr lang="ru-RU" sz="2800" b="1" dirty="0" smtClean="0">
                <a:solidFill>
                  <a:srgbClr val="FFFF00"/>
                </a:solidFill>
              </a:rPr>
              <a:t>итаю, выбираю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6" name="AutoShape 4" descr="Орех"/>
          <p:cNvSpPr>
            <a:spLocks noChangeArrowheads="1"/>
          </p:cNvSpPr>
          <p:nvPr/>
        </p:nvSpPr>
        <p:spPr bwMode="auto">
          <a:xfrm>
            <a:off x="2267744" y="2492896"/>
            <a:ext cx="3960440" cy="936104"/>
          </a:xfrm>
          <a:prstGeom prst="cube">
            <a:avLst>
              <a:gd name="adj" fmla="val 2500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dirty="0">
                <a:solidFill>
                  <a:srgbClr val="FFFF00"/>
                </a:solidFill>
              </a:rPr>
              <a:t>р</a:t>
            </a:r>
            <a:r>
              <a:rPr lang="ru-RU" sz="2800" b="1" dirty="0" smtClean="0">
                <a:solidFill>
                  <a:srgbClr val="FFFF00"/>
                </a:solidFill>
              </a:rPr>
              <a:t>азмышляю, обсуждаю</a:t>
            </a:r>
            <a:endParaRPr lang="ru-RU" sz="2800" b="1" dirty="0">
              <a:solidFill>
                <a:srgbClr val="FFFF00"/>
              </a:solidFill>
            </a:endParaRPr>
          </a:p>
        </p:txBody>
      </p:sp>
      <p:pic>
        <p:nvPicPr>
          <p:cNvPr id="8" name="Picture 14" descr="detia-64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636838"/>
            <a:ext cx="10382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9" descr="sapling0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476250"/>
            <a:ext cx="287337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0" descr="sapling0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625" y="188913"/>
            <a:ext cx="28733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1" descr="sapling0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888" y="404813"/>
            <a:ext cx="28733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30928E-6 L 0.08489 -0.06431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-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489 -0.06431 L 0.20312 -0.13787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312 -0.13787 L 0.33698 -0.21119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698 -0.21115 L 0.51788 -0.2951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284984"/>
            <a:ext cx="3429024" cy="298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7-конечная звезда 6"/>
          <p:cNvSpPr/>
          <p:nvPr/>
        </p:nvSpPr>
        <p:spPr>
          <a:xfrm>
            <a:off x="395536" y="1340768"/>
            <a:ext cx="144016" cy="144016"/>
          </a:xfrm>
          <a:prstGeom prst="star7">
            <a:avLst/>
          </a:prstGeom>
          <a:solidFill>
            <a:schemeClr val="bg1"/>
          </a:solidFill>
          <a:ln>
            <a:solidFill>
              <a:srgbClr val="CC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7-конечная звезда 7"/>
          <p:cNvSpPr/>
          <p:nvPr/>
        </p:nvSpPr>
        <p:spPr>
          <a:xfrm>
            <a:off x="2411760" y="476672"/>
            <a:ext cx="144016" cy="144016"/>
          </a:xfrm>
          <a:prstGeom prst="star7">
            <a:avLst/>
          </a:prstGeom>
          <a:solidFill>
            <a:schemeClr val="bg1"/>
          </a:solidFill>
          <a:ln>
            <a:solidFill>
              <a:srgbClr val="CC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7-конечная звезда 8"/>
          <p:cNvSpPr/>
          <p:nvPr/>
        </p:nvSpPr>
        <p:spPr>
          <a:xfrm>
            <a:off x="539552" y="1916832"/>
            <a:ext cx="144016" cy="144016"/>
          </a:xfrm>
          <a:prstGeom prst="star7">
            <a:avLst/>
          </a:prstGeom>
          <a:solidFill>
            <a:schemeClr val="bg1"/>
          </a:solidFill>
          <a:ln>
            <a:solidFill>
              <a:srgbClr val="CC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7-конечная звезда 9"/>
          <p:cNvSpPr/>
          <p:nvPr/>
        </p:nvSpPr>
        <p:spPr>
          <a:xfrm>
            <a:off x="1907704" y="1196752"/>
            <a:ext cx="144016" cy="144016"/>
          </a:xfrm>
          <a:prstGeom prst="star7">
            <a:avLst/>
          </a:prstGeom>
          <a:solidFill>
            <a:schemeClr val="bg1"/>
          </a:solidFill>
          <a:ln>
            <a:solidFill>
              <a:srgbClr val="CC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7-конечная звезда 10"/>
          <p:cNvSpPr/>
          <p:nvPr/>
        </p:nvSpPr>
        <p:spPr>
          <a:xfrm>
            <a:off x="1331640" y="1700808"/>
            <a:ext cx="144016" cy="144016"/>
          </a:xfrm>
          <a:prstGeom prst="star7">
            <a:avLst/>
          </a:prstGeom>
          <a:solidFill>
            <a:schemeClr val="bg1"/>
          </a:solidFill>
          <a:ln>
            <a:solidFill>
              <a:srgbClr val="CC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7-конечная звезда 11"/>
          <p:cNvSpPr/>
          <p:nvPr/>
        </p:nvSpPr>
        <p:spPr>
          <a:xfrm>
            <a:off x="539552" y="476672"/>
            <a:ext cx="144016" cy="144016"/>
          </a:xfrm>
          <a:prstGeom prst="star7">
            <a:avLst/>
          </a:prstGeom>
          <a:solidFill>
            <a:schemeClr val="bg1"/>
          </a:solidFill>
          <a:ln>
            <a:solidFill>
              <a:srgbClr val="CC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7-конечная звезда 12"/>
          <p:cNvSpPr/>
          <p:nvPr/>
        </p:nvSpPr>
        <p:spPr>
          <a:xfrm>
            <a:off x="3059832" y="1484784"/>
            <a:ext cx="144016" cy="144016"/>
          </a:xfrm>
          <a:prstGeom prst="star7">
            <a:avLst/>
          </a:prstGeom>
          <a:solidFill>
            <a:schemeClr val="bg1"/>
          </a:solidFill>
          <a:ln>
            <a:solidFill>
              <a:srgbClr val="CC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95536" y="2564904"/>
            <a:ext cx="2276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000099"/>
                </a:solidFill>
                <a:latin typeface="Comic Sans MS" pitchFamily="66" charset="0"/>
              </a:rPr>
              <a:t>снежок</a:t>
            </a:r>
            <a:endParaRPr lang="ru-RU" sz="4800" b="1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24128" y="1844824"/>
            <a:ext cx="21611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000099"/>
                </a:solidFill>
                <a:latin typeface="Comic Sans MS" pitchFamily="66" charset="0"/>
              </a:rPr>
              <a:t>Снежок</a:t>
            </a:r>
            <a:endParaRPr lang="ru-RU" sz="4400" b="1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16" name="7-конечная звезда 15"/>
          <p:cNvSpPr/>
          <p:nvPr/>
        </p:nvSpPr>
        <p:spPr>
          <a:xfrm>
            <a:off x="1259632" y="548680"/>
            <a:ext cx="144016" cy="144016"/>
          </a:xfrm>
          <a:prstGeom prst="star7">
            <a:avLst/>
          </a:prstGeom>
          <a:solidFill>
            <a:schemeClr val="bg1"/>
          </a:solidFill>
          <a:ln>
            <a:solidFill>
              <a:srgbClr val="CC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7-конечная звезда 16"/>
          <p:cNvSpPr/>
          <p:nvPr/>
        </p:nvSpPr>
        <p:spPr>
          <a:xfrm>
            <a:off x="2843808" y="908720"/>
            <a:ext cx="144016" cy="144016"/>
          </a:xfrm>
          <a:prstGeom prst="star7">
            <a:avLst/>
          </a:prstGeom>
          <a:solidFill>
            <a:schemeClr val="bg1"/>
          </a:solidFill>
          <a:ln>
            <a:solidFill>
              <a:srgbClr val="CC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7-конечная звезда 17"/>
          <p:cNvSpPr/>
          <p:nvPr/>
        </p:nvSpPr>
        <p:spPr>
          <a:xfrm>
            <a:off x="2339752" y="1844824"/>
            <a:ext cx="144016" cy="144016"/>
          </a:xfrm>
          <a:prstGeom prst="star7">
            <a:avLst/>
          </a:prstGeom>
          <a:solidFill>
            <a:schemeClr val="bg1"/>
          </a:solidFill>
          <a:ln>
            <a:solidFill>
              <a:srgbClr val="CC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5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1052736"/>
            <a:ext cx="24961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000099"/>
                </a:solidFill>
                <a:latin typeface="Comic Sans MS" pitchFamily="66" charset="0"/>
              </a:rPr>
              <a:t>кнопка</a:t>
            </a:r>
            <a:endParaRPr lang="ru-RU" sz="5400" b="1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1268760"/>
            <a:ext cx="25939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000099"/>
                </a:solidFill>
                <a:latin typeface="Comic Sans MS" pitchFamily="66" charset="0"/>
              </a:rPr>
              <a:t>Кнопка</a:t>
            </a:r>
            <a:endParaRPr lang="ru-RU" sz="5400" b="1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1331640" y="2492896"/>
            <a:ext cx="1728192" cy="1296144"/>
          </a:xfrm>
          <a:prstGeom prst="wedgeEllipseCallou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magic-balls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284984"/>
            <a:ext cx="3319264" cy="248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548680"/>
            <a:ext cx="252665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000099"/>
                </a:solidFill>
                <a:latin typeface="Arial Black" pitchFamily="34" charset="0"/>
              </a:rPr>
              <a:t>снежинка</a:t>
            </a:r>
          </a:p>
          <a:p>
            <a:r>
              <a:rPr lang="ru-RU" sz="3200" i="1" dirty="0" smtClean="0">
                <a:solidFill>
                  <a:srgbClr val="000099"/>
                </a:solidFill>
                <a:latin typeface="Arial Black" pitchFamily="34" charset="0"/>
              </a:rPr>
              <a:t>ночка</a:t>
            </a:r>
          </a:p>
          <a:p>
            <a:r>
              <a:rPr lang="ru-RU" sz="3200" i="1" dirty="0" smtClean="0">
                <a:solidFill>
                  <a:srgbClr val="000099"/>
                </a:solidFill>
                <a:latin typeface="Arial Black" pitchFamily="34" charset="0"/>
              </a:rPr>
              <a:t>уголёк</a:t>
            </a:r>
          </a:p>
          <a:p>
            <a:r>
              <a:rPr lang="ru-RU" sz="3200" i="1" dirty="0" smtClean="0">
                <a:solidFill>
                  <a:srgbClr val="000099"/>
                </a:solidFill>
                <a:latin typeface="Arial Black" pitchFamily="34" charset="0"/>
              </a:rPr>
              <a:t>пушинка</a:t>
            </a:r>
          </a:p>
          <a:p>
            <a:r>
              <a:rPr lang="ru-RU" sz="3200" i="1" dirty="0" smtClean="0">
                <a:solidFill>
                  <a:srgbClr val="000099"/>
                </a:solidFill>
                <a:latin typeface="Arial Black" pitchFamily="34" charset="0"/>
              </a:rPr>
              <a:t>бусинка</a:t>
            </a:r>
          </a:p>
          <a:p>
            <a:r>
              <a:rPr lang="ru-RU" sz="3200" i="1" dirty="0" smtClean="0">
                <a:solidFill>
                  <a:srgbClr val="000099"/>
                </a:solidFill>
                <a:latin typeface="Arial Black" pitchFamily="34" charset="0"/>
              </a:rPr>
              <a:t>тучка</a:t>
            </a:r>
          </a:p>
          <a:p>
            <a:r>
              <a:rPr lang="ru-RU" sz="3200" i="1" dirty="0" smtClean="0">
                <a:solidFill>
                  <a:srgbClr val="000099"/>
                </a:solidFill>
                <a:latin typeface="Arial Black" pitchFamily="34" charset="0"/>
              </a:rPr>
              <a:t>клякса</a:t>
            </a:r>
          </a:p>
          <a:p>
            <a:r>
              <a:rPr lang="ru-RU" sz="3200" i="1" dirty="0" smtClean="0">
                <a:solidFill>
                  <a:srgbClr val="000099"/>
                </a:solidFill>
                <a:latin typeface="Arial Black" pitchFamily="34" charset="0"/>
              </a:rPr>
              <a:t>балерина</a:t>
            </a:r>
          </a:p>
          <a:p>
            <a:r>
              <a:rPr lang="ru-RU" sz="3200" i="1" dirty="0" smtClean="0">
                <a:solidFill>
                  <a:srgbClr val="000099"/>
                </a:solidFill>
                <a:latin typeface="Arial Black" pitchFamily="34" charset="0"/>
              </a:rPr>
              <a:t>лакомка</a:t>
            </a:r>
          </a:p>
          <a:p>
            <a:r>
              <a:rPr lang="ru-RU" sz="3200" i="1" dirty="0" smtClean="0">
                <a:solidFill>
                  <a:srgbClr val="000099"/>
                </a:solidFill>
                <a:latin typeface="Arial Black" pitchFamily="34" charset="0"/>
              </a:rPr>
              <a:t>молния</a:t>
            </a:r>
            <a:endParaRPr lang="ru-RU" sz="3200" i="1" dirty="0">
              <a:solidFill>
                <a:srgbClr val="000099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548680"/>
            <a:ext cx="40324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0099"/>
                </a:solidFill>
                <a:latin typeface="Arial Black" pitchFamily="34" charset="0"/>
              </a:rPr>
              <a:t>красавец</a:t>
            </a:r>
          </a:p>
          <a:p>
            <a:r>
              <a:rPr lang="ru-RU" sz="3200" i="1" dirty="0" smtClean="0">
                <a:solidFill>
                  <a:srgbClr val="000099"/>
                </a:solidFill>
                <a:latin typeface="Arial Black" pitchFamily="34" charset="0"/>
              </a:rPr>
              <a:t>чемпион</a:t>
            </a:r>
          </a:p>
          <a:p>
            <a:r>
              <a:rPr lang="ru-RU" sz="3200" i="1" dirty="0" smtClean="0">
                <a:solidFill>
                  <a:srgbClr val="000099"/>
                </a:solidFill>
                <a:latin typeface="Arial Black" pitchFamily="34" charset="0"/>
              </a:rPr>
              <a:t>драчун</a:t>
            </a:r>
          </a:p>
          <a:p>
            <a:r>
              <a:rPr lang="ru-RU" sz="3200" i="1" dirty="0" smtClean="0">
                <a:solidFill>
                  <a:srgbClr val="000099"/>
                </a:solidFill>
                <a:latin typeface="Arial Black" pitchFamily="34" charset="0"/>
              </a:rPr>
              <a:t>следопыт</a:t>
            </a:r>
          </a:p>
          <a:p>
            <a:r>
              <a:rPr lang="ru-RU" sz="3200" i="1" dirty="0" smtClean="0">
                <a:solidFill>
                  <a:srgbClr val="000099"/>
                </a:solidFill>
                <a:latin typeface="Arial Black" pitchFamily="34" charset="0"/>
              </a:rPr>
              <a:t>забияка</a:t>
            </a:r>
          </a:p>
          <a:p>
            <a:r>
              <a:rPr lang="ru-RU" sz="3200" i="1" dirty="0" smtClean="0">
                <a:solidFill>
                  <a:srgbClr val="000099"/>
                </a:solidFill>
                <a:latin typeface="Arial Black" pitchFamily="34" charset="0"/>
              </a:rPr>
              <a:t>умница</a:t>
            </a:r>
          </a:p>
          <a:p>
            <a:r>
              <a:rPr lang="ru-RU" sz="3200" i="1" dirty="0" smtClean="0">
                <a:solidFill>
                  <a:srgbClr val="000099"/>
                </a:solidFill>
                <a:latin typeface="Arial Black" pitchFamily="34" charset="0"/>
              </a:rPr>
              <a:t>сладкоежка</a:t>
            </a:r>
          </a:p>
          <a:p>
            <a:r>
              <a:rPr lang="ru-RU" sz="3200" i="1" dirty="0" smtClean="0">
                <a:solidFill>
                  <a:srgbClr val="000099"/>
                </a:solidFill>
                <a:latin typeface="Arial Black" pitchFamily="34" charset="0"/>
              </a:rPr>
              <a:t>лежебока</a:t>
            </a:r>
          </a:p>
          <a:p>
            <a:r>
              <a:rPr lang="ru-RU" sz="3200" i="1" dirty="0" smtClean="0">
                <a:solidFill>
                  <a:srgbClr val="000099"/>
                </a:solidFill>
                <a:latin typeface="Arial Black" pitchFamily="34" charset="0"/>
              </a:rPr>
              <a:t>пятнышко</a:t>
            </a:r>
          </a:p>
          <a:p>
            <a:r>
              <a:rPr lang="ru-RU" sz="3200" i="1" dirty="0" err="1" smtClean="0">
                <a:solidFill>
                  <a:srgbClr val="000099"/>
                </a:solidFill>
                <a:latin typeface="Arial Black" pitchFamily="34" charset="0"/>
              </a:rPr>
              <a:t>ушастик</a:t>
            </a:r>
            <a:endParaRPr lang="ru-RU" sz="3200" i="1" dirty="0" smtClean="0">
              <a:solidFill>
                <a:srgbClr val="000099"/>
              </a:solidFill>
              <a:latin typeface="Arial Black" pitchFamily="34" charset="0"/>
            </a:endParaRPr>
          </a:p>
          <a:p>
            <a:endParaRPr lang="ru-RU" sz="3200" i="1" dirty="0" smtClean="0">
              <a:latin typeface="Arial Black" pitchFamily="34" charset="0"/>
            </a:endParaRPr>
          </a:p>
          <a:p>
            <a:endParaRPr lang="ru-RU" sz="3200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102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Алексино-2</dc:creator>
  <cp:lastModifiedBy>User</cp:lastModifiedBy>
  <cp:revision>20</cp:revision>
  <dcterms:created xsi:type="dcterms:W3CDTF">2014-01-23T19:37:50Z</dcterms:created>
  <dcterms:modified xsi:type="dcterms:W3CDTF">2014-01-27T04:41:37Z</dcterms:modified>
</cp:coreProperties>
</file>