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313" r:id="rId2"/>
    <p:sldId id="316" r:id="rId3"/>
    <p:sldId id="309" r:id="rId4"/>
    <p:sldId id="310" r:id="rId5"/>
    <p:sldId id="317" r:id="rId6"/>
    <p:sldId id="314" r:id="rId7"/>
    <p:sldId id="307" r:id="rId8"/>
    <p:sldId id="308" r:id="rId9"/>
    <p:sldId id="312" r:id="rId10"/>
    <p:sldId id="315" r:id="rId11"/>
    <p:sldId id="30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F2C22-CE55-4F43-837D-A86E53756074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4F340-676C-49D5-8B64-DC3E9FF570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2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5856" y="838586"/>
            <a:ext cx="4968552" cy="29523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ОСНОВЫ СВЕТСКОЙ ЭТИКИ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Урок № 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«ДОБРОДЕТЕЛЬ И ПОРОК»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112" y="4596286"/>
            <a:ext cx="3240360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ГБОУ СОШ № 483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Лаврентьева Мария Георгиевна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C:\Documents and Settings\User\Рабочий стол\УРОК\добродетель и порок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816532"/>
            <a:ext cx="2455826" cy="259228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divo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07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9632" y="1124744"/>
            <a:ext cx="6048672" cy="4896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ИТОГ УРОКА.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Что такое ДОБРОДЕТЕЛЬ?</a:t>
            </a:r>
          </a:p>
          <a:p>
            <a:pPr marL="285750" indent="-285750" algn="ctr">
              <a:buFontTx/>
              <a:buChar char="-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Что такое ПОРОК?</a:t>
            </a:r>
          </a:p>
          <a:p>
            <a:pPr marL="285750" indent="-285750" algn="ctr">
              <a:buFontTx/>
              <a:buChar char="-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Что такое ДОБРОДЕТЕЛЬНЫЙ ЧЕЛОВЕК?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\Pictures\640.1487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1440160" cy="1352128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войная стрелка влево/вправо 1"/>
          <p:cNvSpPr/>
          <p:nvPr/>
        </p:nvSpPr>
        <p:spPr>
          <a:xfrm>
            <a:off x="2455501" y="1700808"/>
            <a:ext cx="4032448" cy="1368152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Домашнее задание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483768" y="3429000"/>
            <a:ext cx="4464496" cy="2376264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1600" b="1" i="1" dirty="0" smtClean="0">
                <a:solidFill>
                  <a:srgbClr val="002060"/>
                </a:solidFill>
              </a:rPr>
              <a:t>Создай альбом «Ими гордится Россия».</a:t>
            </a:r>
          </a:p>
          <a:p>
            <a:pPr marL="342900" indent="-342900" algn="ctr">
              <a:buAutoNum type="arabicPeriod"/>
            </a:pPr>
            <a:r>
              <a:rPr lang="ru-RU" sz="1600" b="1" i="1" dirty="0" smtClean="0">
                <a:solidFill>
                  <a:srgbClr val="002060"/>
                </a:solidFill>
              </a:rPr>
              <a:t>Напиши маленькое сочинение о добродетели и о пороке.</a:t>
            </a:r>
          </a:p>
          <a:p>
            <a:pPr marL="342900" indent="-342900" algn="ctr">
              <a:buAutoNum type="arabicPeriod"/>
            </a:pP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19153"/>
            <a:ext cx="1572959" cy="7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11483"/>
            <a:ext cx="162017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0755"/>
            <a:ext cx="122413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войная стрелка влево/вправо 2"/>
          <p:cNvSpPr/>
          <p:nvPr/>
        </p:nvSpPr>
        <p:spPr>
          <a:xfrm>
            <a:off x="3635896" y="692696"/>
            <a:ext cx="2448272" cy="844672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Образец подражания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лево стрелка 2"/>
          <p:cNvSpPr/>
          <p:nvPr/>
        </p:nvSpPr>
        <p:spPr>
          <a:xfrm>
            <a:off x="179512" y="4869160"/>
            <a:ext cx="4176463" cy="1787832"/>
          </a:xfrm>
          <a:prstGeom prst="curvedRightArrow">
            <a:avLst/>
          </a:prstGeom>
          <a:solidFill>
            <a:schemeClr val="tx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Делать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4788024" y="4869160"/>
            <a:ext cx="3899872" cy="1800200"/>
          </a:xfrm>
          <a:prstGeom prst="curvedLeftArrow">
            <a:avLst/>
          </a:prstGeom>
          <a:solidFill>
            <a:schemeClr val="tx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Д</a:t>
            </a:r>
            <a:r>
              <a:rPr lang="ru-RU" sz="1600" b="1" i="1" dirty="0" smtClean="0">
                <a:solidFill>
                  <a:srgbClr val="002060"/>
                </a:solidFill>
              </a:rPr>
              <a:t>обро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2251007" y="3429000"/>
            <a:ext cx="4813096" cy="1152128"/>
          </a:xfrm>
          <a:prstGeom prst="curved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Добродетель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0" y="332656"/>
            <a:ext cx="162463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войная стрелка влево/вправо 1"/>
          <p:cNvSpPr/>
          <p:nvPr/>
        </p:nvSpPr>
        <p:spPr>
          <a:xfrm>
            <a:off x="3707904" y="620688"/>
            <a:ext cx="4464496" cy="2232248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Что такое ДОБРОДЕТЕЛЬ?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</a:rPr>
              <a:t>Чем понятие «ДОБРОДЕТЕЛЬ» отличается от понятия «ДОБРО»?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стрелка влево/вправо 1"/>
          <p:cNvSpPr/>
          <p:nvPr/>
        </p:nvSpPr>
        <p:spPr>
          <a:xfrm>
            <a:off x="3767052" y="4203255"/>
            <a:ext cx="2016224" cy="936104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ПОРОК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7544" y="3802355"/>
            <a:ext cx="2736303" cy="173790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Противоположность ДОБРОДЕТЕЛИ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6167969" y="3802355"/>
            <a:ext cx="2641085" cy="160720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Недостаток человека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347864" y="5324719"/>
            <a:ext cx="2592288" cy="1449872"/>
          </a:xfrm>
          <a:prstGeom prst="downArrowCallou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Причинение зла себе и окружающи</a:t>
            </a:r>
            <a:r>
              <a:rPr lang="ru-RU" dirty="0" smtClean="0">
                <a:solidFill>
                  <a:srgbClr val="002060"/>
                </a:solidFill>
              </a:rPr>
              <a:t>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3232114" y="2204864"/>
            <a:ext cx="2572999" cy="1728192"/>
          </a:xfrm>
          <a:prstGeom prst="upArrowCallou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Свойство характера, которое позорит человека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4" y="836712"/>
            <a:ext cx="5256585" cy="12024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Известно но ли вам, что такое порок?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 Как вы думаете, что это такое?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119737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119737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108674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86689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войная стрелка влево/вправо 3"/>
          <p:cNvSpPr/>
          <p:nvPr/>
        </p:nvSpPr>
        <p:spPr>
          <a:xfrm>
            <a:off x="1619672" y="332656"/>
            <a:ext cx="6192688" cy="1080120"/>
          </a:xfrm>
          <a:prstGeom prst="left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Как в этих сказках награждается добродетель и наказывается порок?</a:t>
            </a:r>
          </a:p>
        </p:txBody>
      </p:sp>
    </p:spTree>
    <p:extLst>
      <p:ext uri="{BB962C8B-B14F-4D97-AF65-F5344CB8AC3E}">
        <p14:creationId xmlns:p14="http://schemas.microsoft.com/office/powerpoint/2010/main" val="10980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екс\Pictures\739886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404664"/>
            <a:ext cx="2088232" cy="19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2493713"/>
            <a:ext cx="2160240" cy="601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Расточительность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Алекс\Pictures\1821922.44375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60" y="651130"/>
            <a:ext cx="2304256" cy="164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60" y="2718199"/>
            <a:ext cx="1524000" cy="53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84" y="3501008"/>
            <a:ext cx="204247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27549" y="5417155"/>
            <a:ext cx="1260140" cy="447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Скупость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\Pictures\600x6001348463845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5" y="260648"/>
            <a:ext cx="257233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\Pictures\дружелюб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812"/>
            <a:ext cx="2304256" cy="17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\Pictures\угодничеств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59149"/>
            <a:ext cx="2664296" cy="19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1560" y="2204864"/>
            <a:ext cx="144016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Вредность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2160" y="2253419"/>
            <a:ext cx="1440160" cy="4852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Дружелюбие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5229200"/>
            <a:ext cx="1620179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Угодничество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\Pictures\безрассудная отва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0871"/>
            <a:ext cx="2285167" cy="181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\Pictures\мужест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01" y="3694812"/>
            <a:ext cx="3725327" cy="160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кс\Pictures\трусос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44" y="638327"/>
            <a:ext cx="2382382" cy="16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5" y="2710452"/>
            <a:ext cx="2088233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Безрассудная отвага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38990" y="2536416"/>
            <a:ext cx="1512168" cy="5071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Трусость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5" y="5661248"/>
            <a:ext cx="1819289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Мужество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1043608" y="548680"/>
            <a:ext cx="2088232" cy="158417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ДОБРО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ДЕТЕЛЬ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5580112" y="555326"/>
            <a:ext cx="2016224" cy="158417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ПОРОК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755576" y="2708920"/>
            <a:ext cx="2664296" cy="3600400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Трудолюбие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Работоспособность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Ответственность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Дружелюбие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Вежливость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Сочувствие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Доброта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Любовь </a:t>
            </a:r>
            <a:endParaRPr lang="ru-RU" sz="1400" b="1" i="1" dirty="0" smtClean="0">
              <a:solidFill>
                <a:srgbClr val="002060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5256076" y="2708920"/>
            <a:ext cx="2664296" cy="36004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Жадность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Лень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Ложь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Хвастовство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Зазнайство 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Злость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Ненависть</a:t>
            </a:r>
          </a:p>
        </p:txBody>
      </p:sp>
    </p:spTree>
    <p:extLst>
      <p:ext uri="{BB962C8B-B14F-4D97-AF65-F5344CB8AC3E}">
        <p14:creationId xmlns:p14="http://schemas.microsoft.com/office/powerpoint/2010/main" val="34514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994</TotalTime>
  <Words>144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– проект урока по теме: «Добродетель и порок». 4 класс Модуль «основы светской этики»</dc:title>
  <cp:lastModifiedBy>Алекс</cp:lastModifiedBy>
  <cp:revision>97</cp:revision>
  <dcterms:modified xsi:type="dcterms:W3CDTF">2014-01-08T09:38:45Z</dcterms:modified>
</cp:coreProperties>
</file>