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8" r:id="rId3"/>
    <p:sldId id="256" r:id="rId4"/>
    <p:sldId id="270" r:id="rId5"/>
    <p:sldId id="273" r:id="rId6"/>
    <p:sldId id="271" r:id="rId7"/>
    <p:sldId id="284" r:id="rId8"/>
    <p:sldId id="286" r:id="rId9"/>
    <p:sldId id="285" r:id="rId10"/>
    <p:sldId id="272" r:id="rId11"/>
    <p:sldId id="274" r:id="rId12"/>
    <p:sldId id="283" r:id="rId13"/>
    <p:sldId id="257" r:id="rId14"/>
    <p:sldId id="258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1A618F-2752-41FD-A906-A2750BEA216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3CD935-9F74-42A0-A425-CC158FC74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848872" cy="11247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Творческая работа                                   </a:t>
            </a:r>
            <a:r>
              <a:rPr lang="ru-RU" sz="4800" b="1" dirty="0" smtClean="0"/>
              <a:t> «Всюду добрые люди вокруг» </a:t>
            </a:r>
            <a:endParaRPr lang="ru-RU" sz="4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406640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/>
              <a:t>Тема. </a:t>
            </a:r>
            <a:r>
              <a:rPr lang="ru-RU" sz="4800" b="1" i="1" dirty="0" smtClean="0"/>
              <a:t>Я расскажу вам о моей семье!</a:t>
            </a:r>
            <a:r>
              <a:rPr lang="ru-RU" sz="3200" b="1" dirty="0" smtClean="0"/>
              <a:t>      </a:t>
            </a:r>
            <a:r>
              <a:rPr lang="ru-RU" sz="5400" b="1" dirty="0" smtClean="0"/>
              <a:t>Дмитриева Полина             </a:t>
            </a:r>
            <a:r>
              <a:rPr lang="ru-RU" sz="7200" b="1" dirty="0" smtClean="0"/>
              <a:t>4 б </a:t>
            </a:r>
            <a:r>
              <a:rPr lang="ru-RU" sz="4800" b="1" dirty="0" smtClean="0"/>
              <a:t>класс</a:t>
            </a:r>
            <a:r>
              <a:rPr lang="ru-RU" sz="7200" b="1" dirty="0" smtClean="0"/>
              <a:t> </a:t>
            </a:r>
            <a:r>
              <a:rPr lang="ru-RU" sz="6000" b="1" dirty="0" smtClean="0"/>
              <a:t>МБОУ КСОШ </a:t>
            </a:r>
            <a:r>
              <a:rPr lang="ru-RU" sz="6000" b="1" dirty="0" smtClean="0"/>
              <a:t>№ 2                   (</a:t>
            </a:r>
            <a:r>
              <a:rPr lang="ru-RU" sz="4400" b="1" dirty="0" smtClean="0"/>
              <a:t>С.Кулунда.2013)</a:t>
            </a:r>
            <a:endParaRPr lang="ru-RU" sz="32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72408" cy="5184576"/>
          </a:xfrm>
        </p:spPr>
        <p:txBody>
          <a:bodyPr/>
          <a:lstStyle/>
          <a:p>
            <a:r>
              <a:rPr lang="ru-RU" dirty="0" smtClean="0"/>
              <a:t>Это моя сестра, Вера.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4026423" cy="561462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923928" cy="6048672"/>
          </a:xfrm>
        </p:spPr>
        <p:txBody>
          <a:bodyPr/>
          <a:lstStyle/>
          <a:p>
            <a:pPr algn="ctr"/>
            <a:r>
              <a:rPr lang="ru-RU" dirty="0" smtClean="0"/>
              <a:t>Это моя сестрёнка,  </a:t>
            </a:r>
            <a:r>
              <a:rPr lang="ru-RU" dirty="0" err="1" smtClean="0"/>
              <a:t>Маргоритака</a:t>
            </a:r>
            <a:r>
              <a:rPr lang="ru-RU" dirty="0" smtClean="0"/>
              <a:t>.   </a:t>
            </a:r>
            <a:endParaRPr lang="ru-RU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651579"/>
            <a:ext cx="5148064" cy="570019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муж и жена.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3610744" cy="64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Крёстная Юля.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328278"/>
            <a:ext cx="3970784" cy="640080"/>
          </a:xfrm>
        </p:spPr>
        <p:txBody>
          <a:bodyPr/>
          <a:lstStyle/>
          <a:p>
            <a:r>
              <a:rPr lang="ru-RU" dirty="0" smtClean="0"/>
              <a:t>И Дядя Витя.</a:t>
            </a:r>
            <a:endParaRPr lang="ru-RU" dirty="0"/>
          </a:p>
        </p:txBody>
      </p:sp>
      <p:pic>
        <p:nvPicPr>
          <p:cNvPr id="7" name="Содержимое 6" descr="getImage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024336" cy="4032448"/>
          </a:xfrm>
        </p:spPr>
      </p:pic>
      <p:pic>
        <p:nvPicPr>
          <p:cNvPr id="8" name="Содержимое 7" descr="getImage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946193" cy="2959645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19256" cy="14370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Семейные традиции!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мамой, мы едем в кино  по выходным дням.</a:t>
            </a:r>
            <a:endParaRPr lang="ru-RU" dirty="0"/>
          </a:p>
        </p:txBody>
      </p:sp>
      <p:pic>
        <p:nvPicPr>
          <p:cNvPr id="8" name="Содержимое 7" descr="d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384376" cy="413508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папой, летом мы выезжаем в горный Алтай. </a:t>
            </a:r>
            <a:endParaRPr lang="ru-RU" dirty="0"/>
          </a:p>
        </p:txBody>
      </p:sp>
      <p:pic>
        <p:nvPicPr>
          <p:cNvPr id="7" name="Содержимое 6" descr="photo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240360" cy="415788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традиции!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выходным вечерам  мы садимся кушать суши.</a:t>
            </a:r>
          </a:p>
        </p:txBody>
      </p:sp>
      <p:pic>
        <p:nvPicPr>
          <p:cNvPr id="7" name="Содержимое 6" descr="d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48702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 выходным ездить на природу.</a:t>
            </a:r>
            <a:endParaRPr lang="ru-RU" dirty="0"/>
          </a:p>
        </p:txBody>
      </p:sp>
      <p:pic>
        <p:nvPicPr>
          <p:cNvPr id="8" name="Содержимое 7" descr="pphoto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672408" cy="35283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8820472" cy="367240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-1332656" y="6858000"/>
            <a:ext cx="144016" cy="25838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429000"/>
            <a:ext cx="2743200" cy="1981200"/>
          </a:xfrm>
        </p:spPr>
        <p:txBody>
          <a:bodyPr/>
          <a:lstStyle/>
          <a:p>
            <a:r>
              <a:rPr lang="ru-RU" sz="3600" dirty="0" smtClean="0"/>
              <a:t>Я родилась 12 июня день России и сейчас учусь в школе на хорошие отметки!</a:t>
            </a:r>
            <a:endParaRPr lang="ru-RU" sz="3600" dirty="0"/>
          </a:p>
        </p:txBody>
      </p:sp>
      <p:pic>
        <p:nvPicPr>
          <p:cNvPr id="8" name="Рисунок 7" descr="DSC017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3" b="2573"/>
          <a:stretch>
            <a:fillRect/>
          </a:stretch>
        </p:blipFill>
        <p:spPr>
          <a:xfrm>
            <a:off x="971600" y="260648"/>
            <a:ext cx="4165848" cy="52683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4419600" cy="762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/>
              <a:t>Это Я.</a:t>
            </a:r>
            <a:endParaRPr lang="ru-RU" sz="4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/>
        </p:spPr>
        <p:txBody>
          <a:bodyPr>
            <a:noAutofit/>
          </a:bodyPr>
          <a:lstStyle/>
          <a:p>
            <a:r>
              <a:rPr lang="ru-RU" sz="6000" dirty="0" smtClean="0"/>
              <a:t>Это мои родители!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Это мой папа, Коля.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Это мая мама</a:t>
            </a:r>
            <a:r>
              <a:rPr lang="ru-RU" sz="2800" dirty="0" smtClean="0"/>
              <a:t>, </a:t>
            </a:r>
            <a:r>
              <a:rPr lang="ru-RU" sz="2800" dirty="0" err="1" smtClean="0"/>
              <a:t>Ульяна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Содержимое 8" descr="photo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3165922" cy="3165922"/>
          </a:xfrm>
        </p:spPr>
      </p:pic>
      <p:pic>
        <p:nvPicPr>
          <p:cNvPr id="10" name="Содержимое 9" descr="pphoto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88432" cy="3024336"/>
          </a:xfrm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112568" cy="6381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Это моя сестра, Арина. У неё день рождения 11 Июня, </a:t>
            </a:r>
            <a:r>
              <a:rPr lang="ru-RU" dirty="0" err="1" smtClean="0"/>
              <a:t>роделись</a:t>
            </a:r>
            <a:r>
              <a:rPr lang="ru-RU" dirty="0" smtClean="0"/>
              <a:t> мы с ней почти во дин день. 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168352" cy="633537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2123728" cy="5589240"/>
          </a:xfrm>
        </p:spPr>
        <p:txBody>
          <a:bodyPr/>
          <a:lstStyle/>
          <a:p>
            <a:pPr algn="ctr"/>
            <a:r>
              <a:rPr lang="ru-RU" dirty="0" smtClean="0"/>
              <a:t>Это моя сестра, Настя.  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7460" y="1052736"/>
            <a:ext cx="5696540" cy="4752528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384376" cy="6048672"/>
          </a:xfrm>
        </p:spPr>
        <p:txBody>
          <a:bodyPr/>
          <a:lstStyle/>
          <a:p>
            <a:r>
              <a:rPr lang="ru-RU" dirty="0" smtClean="0"/>
              <a:t>Это моя сестра, Лиза.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978761"/>
            <a:ext cx="5040560" cy="5036419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муж и жена.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Моя тётя Люба.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Мой дядя Вадик.</a:t>
            </a:r>
            <a:endParaRPr lang="ru-RU" dirty="0"/>
          </a:p>
        </p:txBody>
      </p:sp>
      <p:pic>
        <p:nvPicPr>
          <p:cNvPr id="7" name="Содержимое 6" descr="getImage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2880320" cy="3840427"/>
          </a:xfrm>
        </p:spPr>
      </p:pic>
      <p:pic>
        <p:nvPicPr>
          <p:cNvPr id="8" name="Содержимое 7" descr="getImage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608513" cy="3456384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2520280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Это мой братик, </a:t>
            </a:r>
            <a:r>
              <a:rPr lang="ru-RU" dirty="0" err="1" smtClean="0"/>
              <a:t>Никан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_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7417" y="1124744"/>
            <a:ext cx="5416583" cy="4782517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муж и жена.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Тётя Яна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Папа Коля</a:t>
            </a:r>
            <a:endParaRPr lang="ru-RU" dirty="0"/>
          </a:p>
        </p:txBody>
      </p:sp>
      <p:pic>
        <p:nvPicPr>
          <p:cNvPr id="7" name="Содержимое 6" descr="getIma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3" y="1386384"/>
            <a:ext cx="3554783" cy="3554783"/>
          </a:xfrm>
        </p:spPr>
      </p:pic>
      <p:pic>
        <p:nvPicPr>
          <p:cNvPr id="8" name="Содержимое 7" descr="getImage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108174"/>
            <a:ext cx="3056594" cy="383299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587</TotalTime>
  <Words>194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Творческая работа                                    «Всюду добрые люди вокруг» </vt:lpstr>
      <vt:lpstr>Я родилась 12 июня день России и сейчас учусь в школе на хорошие отметки!</vt:lpstr>
      <vt:lpstr>Это мои родители!</vt:lpstr>
      <vt:lpstr>Это моя сестра, Арина. У неё день рождения 11 Июня, роделись мы с ней почти во дин день. </vt:lpstr>
      <vt:lpstr>Это моя сестра, Настя.  </vt:lpstr>
      <vt:lpstr>Это моя сестра, Лиза.</vt:lpstr>
      <vt:lpstr>Они муж и жена.</vt:lpstr>
      <vt:lpstr>Это мой братик, Никан.</vt:lpstr>
      <vt:lpstr>Это муж и жена.</vt:lpstr>
      <vt:lpstr>Это моя сестра, Вера.</vt:lpstr>
      <vt:lpstr>Это моя сестрёнка,  Маргоритака.   </vt:lpstr>
      <vt:lpstr>Это муж и жена.</vt:lpstr>
      <vt:lpstr>Семейные традиции!</vt:lpstr>
      <vt:lpstr>Семейные традиции!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хочу вам рассказать о маме и папе!</dc:title>
  <dc:creator>Пользователь</dc:creator>
  <cp:lastModifiedBy>Елена</cp:lastModifiedBy>
  <cp:revision>62</cp:revision>
  <dcterms:created xsi:type="dcterms:W3CDTF">2013-02-14T10:13:59Z</dcterms:created>
  <dcterms:modified xsi:type="dcterms:W3CDTF">2014-01-08T07:34:48Z</dcterms:modified>
</cp:coreProperties>
</file>