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7" r:id="rId2"/>
    <p:sldId id="258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F0CEB-5B8D-45C9-A1AC-97F52F2104D7}" type="datetimeFigureOut">
              <a:rPr lang="ru-RU" smtClean="0"/>
              <a:pPr/>
              <a:t>04.04.2014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F0CEB-5B8D-45C9-A1AC-97F52F2104D7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19AA98-F4CA-4343-B8E3-687B8305ECC3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>
    <p:dissolv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642918"/>
            <a:ext cx="8072494" cy="464347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Спряжение глаголов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857752" y="5357826"/>
            <a:ext cx="3887534" cy="1123508"/>
          </a:xfrm>
        </p:spPr>
        <p:txBody>
          <a:bodyPr/>
          <a:lstStyle/>
          <a:p>
            <a:r>
              <a:rPr lang="ru-RU" dirty="0" smtClean="0"/>
              <a:t>Составила </a:t>
            </a:r>
          </a:p>
          <a:p>
            <a:r>
              <a:rPr lang="ru-RU" dirty="0" smtClean="0"/>
              <a:t>Попова А. В.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1796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входишь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52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25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кидать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306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обидишь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318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читает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928802"/>
            <a:ext cx="60195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подгибать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2000240"/>
            <a:ext cx="53623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завидует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46698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вертеть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000240"/>
            <a:ext cx="52886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зависеть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1443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готовить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1785926"/>
            <a:ext cx="5472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928802"/>
            <a:ext cx="40094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кричит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39324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скачет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2963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думает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928802"/>
            <a:ext cx="40943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просит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025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кидать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928802"/>
            <a:ext cx="3419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носит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071678"/>
            <a:ext cx="60917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открывать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052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571744"/>
            <a:ext cx="2783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КОНЕЦ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1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857628"/>
            <a:ext cx="1896802" cy="100013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1857364"/>
            <a:ext cx="39901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читать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857364"/>
            <a:ext cx="56444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понимать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75745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поглядывает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857364"/>
            <a:ext cx="55386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засыпает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857364"/>
            <a:ext cx="32752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гонит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928802"/>
            <a:ext cx="407996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плачут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1152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прячет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191</Words>
  <Application>Microsoft Office PowerPoint</Application>
  <PresentationFormat>Экран (4:3)</PresentationFormat>
  <Paragraphs>82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User</cp:lastModifiedBy>
  <cp:revision>10</cp:revision>
  <dcterms:created xsi:type="dcterms:W3CDTF">2009-10-17T17:01:21Z</dcterms:created>
  <dcterms:modified xsi:type="dcterms:W3CDTF">2014-04-04T08:55:57Z</dcterms:modified>
</cp:coreProperties>
</file>