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5" r:id="rId9"/>
    <p:sldId id="262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67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5" d="100"/>
          <a:sy n="6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FD82D-99F8-4F39-8E72-BE9F7DD33EC4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97FCB-4C84-47AE-BB3F-3EB1DD93D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97FCB-4C84-47AE-BB3F-3EB1DD93D88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62F9-BA49-4559-BEFC-127D8A6725D6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AAD0-D5BE-448E-BE2C-593E98637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62F9-BA49-4559-BEFC-127D8A6725D6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AAD0-D5BE-448E-BE2C-593E98637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62F9-BA49-4559-BEFC-127D8A6725D6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AAD0-D5BE-448E-BE2C-593E98637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62F9-BA49-4559-BEFC-127D8A6725D6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AAD0-D5BE-448E-BE2C-593E98637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62F9-BA49-4559-BEFC-127D8A6725D6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AAD0-D5BE-448E-BE2C-593E98637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62F9-BA49-4559-BEFC-127D8A6725D6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AAD0-D5BE-448E-BE2C-593E98637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62F9-BA49-4559-BEFC-127D8A6725D6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AAD0-D5BE-448E-BE2C-593E98637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62F9-BA49-4559-BEFC-127D8A6725D6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69AAD0-D5BE-448E-BE2C-593E98637E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62F9-BA49-4559-BEFC-127D8A6725D6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AAD0-D5BE-448E-BE2C-593E98637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62F9-BA49-4559-BEFC-127D8A6725D6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D69AAD0-D5BE-448E-BE2C-593E98637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CF262F9-BA49-4559-BEFC-127D8A6725D6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AAD0-D5BE-448E-BE2C-593E98637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CF262F9-BA49-4559-BEFC-127D8A6725D6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D69AAD0-D5BE-448E-BE2C-593E98637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9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Папоротники</a:t>
            </a:r>
            <a:r>
              <a:rPr lang="ru-RU" sz="49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мхи и водоросли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8135" y="1772816"/>
            <a:ext cx="54281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Окружающий  мир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2 класс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ПНШ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5936" y="5085184"/>
            <a:ext cx="496855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Выполнила учитель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БОУ г.Омска «СОШ № 31 с УИОП»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Лазаревич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Ирина Геннадьевна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0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Папоротники, мхи и водоросли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508104" y="1700808"/>
            <a:ext cx="363589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Папоротники, мхи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водоросли – 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травянистые растения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 они отличаются от цветковых тем, что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цветут</a:t>
            </a:r>
          </a:p>
          <a:p>
            <a:pPr algn="ctr"/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</a:p>
          <a:p>
            <a:pPr algn="ctr"/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имеют семян.</a:t>
            </a:r>
            <a:endParaRPr lang="ru-RU" sz="24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DSC0167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23528" y="1268760"/>
            <a:ext cx="4968240" cy="4791456"/>
          </a:xfrm>
          <a:prstGeom prst="rect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Папоротники, мхи и водоросли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292080" y="1196752"/>
            <a:ext cx="2305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Папоротник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3068960"/>
            <a:ext cx="396044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Папоротник имеет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корень, стебель, лист, но </a:t>
            </a:r>
          </a:p>
          <a:p>
            <a:pPr algn="ctr"/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имеет цветков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папоротника никогда</a:t>
            </a:r>
          </a:p>
          <a:p>
            <a:pPr algn="ctr"/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бывает плодов</a:t>
            </a:r>
          </a:p>
          <a:p>
            <a:pPr algn="ctr"/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семян. </a:t>
            </a:r>
            <a:endParaRPr lang="ru-RU" sz="24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70978" y="1988840"/>
            <a:ext cx="33799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Папоротники появились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около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400 млн. лет назад</a:t>
            </a:r>
            <a:endParaRPr lang="ru-RU" sz="24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images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67544" y="1556792"/>
            <a:ext cx="4320480" cy="4176464"/>
          </a:xfrm>
          <a:prstGeom prst="rect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0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Папоротники, мхи и водоросли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226628" y="1700808"/>
            <a:ext cx="39173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Папоротники – очень древние растения.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на Земле жили 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гигантские динозавры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апоротники были 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основными  растениями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нашей планеты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220px-Fern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67544" y="1556792"/>
            <a:ext cx="4680520" cy="4176464"/>
          </a:xfrm>
          <a:prstGeom prst="rect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0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Папоротники, мхи и водоросли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 descr="265px-Haeckel_Filicinae_9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79512" y="1628800"/>
            <a:ext cx="2016224" cy="4896544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</p:pic>
      <p:pic>
        <p:nvPicPr>
          <p:cNvPr id="5" name="Рисунок 4" descr="265px-African_Bush_Elephant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164288" y="4581128"/>
            <a:ext cx="1224136" cy="1899592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2339752" y="2348880"/>
            <a:ext cx="2448272" cy="4176464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</p:pic>
      <p:pic>
        <p:nvPicPr>
          <p:cNvPr id="8" name="Рисунок 7" descr="027.JP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8532440" y="5733256"/>
            <a:ext cx="432048" cy="720080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627784" y="908720"/>
            <a:ext cx="5904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Сравнение размеров древнего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папоротника,  динозавра, слона,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человека и 10 этажного дома.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250px-Tyrannosaurus_BW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4932040" y="3429000"/>
            <a:ext cx="2088232" cy="3096344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0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Папоротники, мхи и водоросли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980728"/>
            <a:ext cx="4283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Мох – </a:t>
            </a:r>
          </a:p>
          <a:p>
            <a:pPr algn="ctr"/>
            <a: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растение без корней</a:t>
            </a:r>
            <a:endParaRPr lang="ru-RU" sz="3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032" y="2204864"/>
            <a:ext cx="40324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Мох растет на стволах деревьев,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камнях, в текучей воде  но </a:t>
            </a:r>
          </a:p>
          <a:p>
            <a:pPr algn="ctr"/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никогда не цветет.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Мхи такие же древние, как папоротники.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Мох,_покрывший_камни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95536" y="1268760"/>
            <a:ext cx="4536504" cy="4824536"/>
          </a:xfrm>
          <a:prstGeom prst="rect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0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Папоротники, мхи и водоросли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580112" y="908720"/>
            <a:ext cx="2332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Водоросли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1628800"/>
            <a:ext cx="37444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Водоросли 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имеют ни корней, ни стеблей,</a:t>
            </a:r>
          </a:p>
          <a:p>
            <a:pPr algn="ctr"/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листьев, ни цветков.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Водоросли можно встретить везде: в водоемах, 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горах, в почве.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Водоросли еще более древние растения Земли,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ем папоротники и мхи.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265px-Ulva_lactuca.jpe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23528" y="1124744"/>
            <a:ext cx="4896544" cy="4896544"/>
          </a:xfrm>
          <a:prstGeom prst="rect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0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Папоротники, мхи и водоросли.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196752"/>
            <a:ext cx="25190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060848"/>
            <a:ext cx="7597849" cy="3539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rgbClr val="6C6700"/>
                </a:solidFill>
                <a:latin typeface="Times New Roman" pitchFamily="18" charset="0"/>
                <a:cs typeface="Times New Roman" pitchFamily="18" charset="0"/>
              </a:rPr>
              <a:t>Как цветет папоротник?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rgbClr val="6C6700"/>
                </a:solidFill>
                <a:latin typeface="Times New Roman" pitchFamily="18" charset="0"/>
                <a:cs typeface="Times New Roman" pitchFamily="18" charset="0"/>
              </a:rPr>
              <a:t>Какой корень имеет мох?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rgbClr val="6C6700"/>
                </a:solidFill>
                <a:latin typeface="Times New Roman" pitchFamily="18" charset="0"/>
                <a:cs typeface="Times New Roman" pitchFamily="18" charset="0"/>
              </a:rPr>
              <a:t>Где можно встретить водоросли?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rgbClr val="6C6700"/>
                </a:solidFill>
                <a:latin typeface="Times New Roman" pitchFamily="18" charset="0"/>
                <a:cs typeface="Times New Roman" pitchFamily="18" charset="0"/>
              </a:rPr>
              <a:t>Какого цвета лист у водорослей?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rgbClr val="6C6700"/>
                </a:solidFill>
                <a:latin typeface="Times New Roman" pitchFamily="18" charset="0"/>
                <a:cs typeface="Times New Roman" pitchFamily="18" charset="0"/>
              </a:rPr>
              <a:t>Как размножаются папоротники?</a:t>
            </a:r>
          </a:p>
          <a:p>
            <a:endParaRPr lang="ru-RU" sz="24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Папоротники, мхи и водоросли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26876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Древнийпапоротник</a:t>
            </a:r>
            <a:r>
              <a:rPr lang="en-US" dirty="0" smtClean="0"/>
              <a:t>https://commons.wikimedia.org/wiki/File:Haeckel_Filicinae_92.jpg?uselang=ru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84482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Тираннозавр</a:t>
            </a:r>
            <a:r>
              <a:rPr lang="en-US" dirty="0" smtClean="0"/>
              <a:t>https://commons.wikimedia.org/wiki/File:Tyrannosaurus_BW.jpg?uselang=ru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34888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Слон</a:t>
            </a:r>
            <a:r>
              <a:rPr lang="en-US" dirty="0" smtClean="0"/>
              <a:t>https://commons.wikimedia.org/wiki/File:African_Bush_Elephant.jpg?uselang=ru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636912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10этажныйдом</a:t>
            </a:r>
            <a:r>
              <a:rPr lang="en-US" dirty="0" smtClean="0"/>
              <a:t>http://www.google.ru/imgres?imgurl=http%3A%2F%2Fwww.pi-ngp.ru%2Fvar%2Fimage_cache%2F500pxxq90files_flib_1137.jpg&amp;imgrefurl=http%3A%2F%2Fwww.pi-ngp.ru%2Fgallery%2Fid%2F259%2F&amp;h=375&amp;w=500&amp;tbnid=AdaZlXrfnix9sM%3A&amp;zoom=1&amp;docid=yEG_-w-ypMndwM&amp;itg=1&amp;ei=VDtzVMnVIcXaPL6wgegD&amp;tbm=isch&amp;ved=0CEEQMygbMBs&amp;iact=rc&amp;uact=3&amp;dur=1610&amp;page=2&amp;start=15&amp;ndsp=20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4653136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Мох</a:t>
            </a:r>
            <a:r>
              <a:rPr lang="en-US" dirty="0" smtClean="0"/>
              <a:t>https://commons.wikimedia.org/wiki/File:%D0%9C%D0%BE%D1%85,_%D0%BF%D0%BE%D0%BA%D1%80%D1%8B%D0%B2%D1%88%D0%B8%D0%B9_%D0%BA%D0%B0%D0%BC%D0%BD%D0%B8.jpg?uselang=ru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558924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Листпапоротника</a:t>
            </a:r>
            <a:r>
              <a:rPr lang="en-US" dirty="0" smtClean="0"/>
              <a:t>https://commons.wikimedia.org/wiki/File:Fern.jpg?uselang=ru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594928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Водоросли</a:t>
            </a:r>
            <a:r>
              <a:rPr lang="en-US" dirty="0" smtClean="0"/>
              <a:t>https://commons.wikimedia.org/wiki/File:Ulva_lactuca.jpeg?uselang=ru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d42985bcc1d349505b12a5dbc2def9bbf6c486"/>
</p:tagLst>
</file>

<file path=ppt/theme/theme1.xml><?xml version="1.0" encoding="utf-8"?>
<a:theme xmlns:a="http://schemas.openxmlformats.org/drawingml/2006/main" name="Техническая">
  <a:themeElements>
    <a:clrScheme name="Другая 2">
      <a:dk1>
        <a:srgbClr val="B2E9F2"/>
      </a:dk1>
      <a:lt1>
        <a:sysClr val="window" lastClr="FFFFFF"/>
      </a:lt1>
      <a:dk2>
        <a:srgbClr val="716B00"/>
      </a:dk2>
      <a:lt2>
        <a:srgbClr val="DBF5F9"/>
      </a:lt2>
      <a:accent1>
        <a:srgbClr val="7E9532"/>
      </a:accent1>
      <a:accent2>
        <a:srgbClr val="93D47E"/>
      </a:accent2>
      <a:accent3>
        <a:srgbClr val="FFF654"/>
      </a:accent3>
      <a:accent4>
        <a:srgbClr val="10CF9B"/>
      </a:accent4>
      <a:accent5>
        <a:srgbClr val="A9A100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316</TotalTime>
  <Words>307</Words>
  <Application>Microsoft Office PowerPoint</Application>
  <PresentationFormat>Экран (4:3)</PresentationFormat>
  <Paragraphs>65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  Папоротники, мхи и водоросли</vt:lpstr>
      <vt:lpstr>Папоротники, мхи и водоросли.</vt:lpstr>
      <vt:lpstr>Папоротники, мхи и водоросли.</vt:lpstr>
      <vt:lpstr>Папоротники, мхи и водоросли.</vt:lpstr>
      <vt:lpstr>Папоротники, мхи и водоросли.</vt:lpstr>
      <vt:lpstr>Папоротники, мхи и водоросли.</vt:lpstr>
      <vt:lpstr>Папоротники, мхи и водоросли.</vt:lpstr>
      <vt:lpstr>Папоротники, мхи и водоросли.</vt:lpstr>
      <vt:lpstr>Папоротники, мхи и водоросли.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Папоротники, мхи и водоросли.</dc:title>
  <dc:creator>Ирина</dc:creator>
  <cp:lastModifiedBy>Ирина</cp:lastModifiedBy>
  <cp:revision>43</cp:revision>
  <dcterms:created xsi:type="dcterms:W3CDTF">2014-11-24T13:36:24Z</dcterms:created>
  <dcterms:modified xsi:type="dcterms:W3CDTF">2014-12-12T12:53:43Z</dcterms:modified>
</cp:coreProperties>
</file>