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C6DFA-0564-4178-A3B4-29B065160C5C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22446-BCC7-43AF-AC05-153F5F17F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049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D1EC-B8DF-47A2-A288-81362599DFEE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1EEC-7ADE-40B7-8647-8CF02FBCC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56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D1EC-B8DF-47A2-A288-81362599DFEE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1EEC-7ADE-40B7-8647-8CF02FBCC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60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D1EC-B8DF-47A2-A288-81362599DFEE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1EEC-7ADE-40B7-8647-8CF02FBCC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215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D1EC-B8DF-47A2-A288-81362599DFEE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1EEC-7ADE-40B7-8647-8CF02FBCC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D1EC-B8DF-47A2-A288-81362599DFEE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1EEC-7ADE-40B7-8647-8CF02FBCC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969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D1EC-B8DF-47A2-A288-81362599DFEE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1EEC-7ADE-40B7-8647-8CF02FBCC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37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D1EC-B8DF-47A2-A288-81362599DFEE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1EEC-7ADE-40B7-8647-8CF02FBCC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37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D1EC-B8DF-47A2-A288-81362599DFEE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1EEC-7ADE-40B7-8647-8CF02FBCC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80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D1EC-B8DF-47A2-A288-81362599DFEE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1EEC-7ADE-40B7-8647-8CF02FBCC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57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D1EC-B8DF-47A2-A288-81362599DFEE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1EEC-7ADE-40B7-8647-8CF02FBCC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16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D1EC-B8DF-47A2-A288-81362599DFEE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1EEC-7ADE-40B7-8647-8CF02FBCC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21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ED1EC-B8DF-47A2-A288-81362599DFEE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01EEC-7ADE-40B7-8647-8CF02FBCC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07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планеты\454331-1024x7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9"/>
          <a:stretch/>
        </p:blipFill>
        <p:spPr bwMode="auto">
          <a:xfrm>
            <a:off x="-180528" y="-387424"/>
            <a:ext cx="9914326" cy="7416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1864" y="332656"/>
            <a:ext cx="6622504" cy="432048"/>
          </a:xfrm>
        </p:spPr>
        <p:txBody>
          <a:bodyPr>
            <a:noAutofit/>
          </a:bodyPr>
          <a:lstStyle/>
          <a:p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Окружающий мир 2 класс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340768"/>
            <a:ext cx="6400800" cy="1752600"/>
          </a:xfrm>
        </p:spPr>
        <p:txBody>
          <a:bodyPr>
            <a:noAutofit/>
          </a:bodyPr>
          <a:lstStyle/>
          <a:p>
            <a:r>
              <a:rPr lang="ru-RU" sz="66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Тема: «Планеты Солнечной системы»</a:t>
            </a:r>
            <a:endParaRPr lang="ru-RU" sz="6600" dirty="0">
              <a:ln>
                <a:solidFill>
                  <a:schemeClr val="tx1"/>
                </a:solidFill>
              </a:ln>
              <a:solidFill>
                <a:srgbClr val="7030A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5373216"/>
            <a:ext cx="412766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rgbClr val="0070C0"/>
                </a:solidFill>
                <a:effectLst/>
              </a:rPr>
              <a:t>Составила: Леусенко В.П.</a:t>
            </a:r>
          </a:p>
          <a:p>
            <a:pPr algn="ctr"/>
            <a:r>
              <a:rPr lang="ru-RU" sz="2800" b="1" dirty="0" smtClean="0">
                <a:ln/>
                <a:solidFill>
                  <a:srgbClr val="0070C0"/>
                </a:solidFill>
              </a:rPr>
              <a:t>Учитель нач. кл.</a:t>
            </a:r>
          </a:p>
          <a:p>
            <a:pPr algn="ctr"/>
            <a:r>
              <a:rPr lang="ru-RU" sz="2800" b="1" cap="none" spc="0" dirty="0" smtClean="0">
                <a:ln/>
                <a:solidFill>
                  <a:srgbClr val="0070C0"/>
                </a:solidFill>
                <a:effectLst/>
              </a:rPr>
              <a:t>УВК «Школа-лицей» № 3</a:t>
            </a:r>
            <a:endParaRPr lang="ru-RU" sz="2800" b="1" cap="none" spc="0" dirty="0">
              <a:ln/>
              <a:solidFill>
                <a:srgbClr val="0070C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61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415">
        <p:blinds dir="vert"/>
      </p:transition>
    </mc:Choice>
    <mc:Fallback xmlns="">
      <p:transition spd="slow" advTm="7415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окументы\планеты\872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717" y="-253127"/>
            <a:ext cx="9707261" cy="7354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2" y="116632"/>
            <a:ext cx="421196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Сатурн </a:t>
            </a:r>
            <a:endParaRPr lang="ru-R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вторая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величине планета Солнечной системы, его легко узнать по красивым кольцам, окружающего его. Эти кольца состоят из множества частичек льда и камня. Как и Юпитер – это гигантская газовая планета.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2687510"/>
      </p:ext>
    </p:extLst>
  </p:cSld>
  <p:clrMapOvr>
    <a:masterClrMapping/>
  </p:clrMapOvr>
  <p:transition spd="slow" advTm="1054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документы\планеты\0036-038-Ur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8136904" cy="6957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58112" y="404664"/>
            <a:ext cx="4572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Уран</a:t>
            </a: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удален </a:t>
            </a: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 Солнца, поэтому на планете всегда холодно. Это тоже планета- гигант, она в 60 раз больше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Земли</a:t>
            </a: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7389463"/>
      </p:ext>
    </p:extLst>
  </p:cSld>
  <p:clrMapOvr>
    <a:masterClrMapping/>
  </p:clrMapOvr>
  <p:transition spd="slow" advTm="1069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окументы\планеты\img144374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43" y="-99392"/>
            <a:ext cx="7781387" cy="7056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2" y="188640"/>
            <a:ext cx="4139952" cy="32932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000" b="1" dirty="0">
                <a:ln/>
                <a:solidFill>
                  <a:schemeClr val="accent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Нептун.</a:t>
            </a:r>
          </a:p>
          <a:p>
            <a:r>
              <a:rPr lang="ru-RU" sz="2800" b="1" dirty="0">
                <a:ln/>
                <a:solidFill>
                  <a:schemeClr val="accent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- Это газовая планета, она не имеет твердой поверхности. Эта планета мало изучена, так как она находится очень далеко.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479700"/>
      </p:ext>
    </p:extLst>
  </p:cSld>
  <p:clrMapOvr>
    <a:masterClrMapping/>
  </p:clrMapOvr>
  <p:transition spd="slow" advTm="1140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документы\планеты\plu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9649072" cy="7488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44624"/>
            <a:ext cx="429351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Плутон</a:t>
            </a:r>
            <a:r>
              <a:rPr lang="ru-RU" sz="28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2800" b="1" dirty="0" smtClean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28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– </a:t>
            </a:r>
            <a:r>
              <a:rPr lang="ru-RU" sz="28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самая маленькая и самая лёгкая планета Солнечной системы. По размеру Плутон меньше Луны. Это самая холодная планета. У Плутона есть один спутник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7287062"/>
      </p:ext>
    </p:extLst>
  </p:cSld>
  <p:clrMapOvr>
    <a:masterClrMapping/>
  </p:clrMapOvr>
  <p:transition spd="slow" advTm="1105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документы\планеты\asteroide-ressources-naturelles-espacevistasatelital.net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5" y="-171399"/>
            <a:ext cx="9649072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2" y="17270"/>
            <a:ext cx="433981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Астероиды </a:t>
            </a:r>
            <a:endParaRPr lang="ru-RU" sz="4000" dirty="0" smtClean="0">
              <a:ln>
                <a:solidFill>
                  <a:srgbClr val="00B05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2800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– </a:t>
            </a:r>
            <a:r>
              <a:rPr lang="ru-RU" sz="2800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это камни и обломки скал. Сред них есть крошечные, не больше футбольного мяча, но есть и огромные, размером с Москву.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334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1333">
        <p14:reveal/>
      </p:transition>
    </mc:Choice>
    <mc:Fallback xmlns="">
      <p:transition spd="slow" advTm="113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документы\планеты\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474" y="-339527"/>
            <a:ext cx="9837018" cy="7440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836712"/>
            <a:ext cx="4824536" cy="48320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Наша </a:t>
            </a:r>
            <a:r>
              <a:rPr lang="ru-RU" sz="28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планета.</a:t>
            </a:r>
          </a:p>
          <a:p>
            <a:r>
              <a:rPr lang="ru-RU" sz="28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Есть одна планета – сад</a:t>
            </a:r>
          </a:p>
          <a:p>
            <a:r>
              <a:rPr lang="ru-RU" sz="28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 этом космосе холодном.</a:t>
            </a:r>
          </a:p>
          <a:p>
            <a:r>
              <a:rPr lang="ru-RU" sz="28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Только здесь леса шумят,</a:t>
            </a:r>
          </a:p>
          <a:p>
            <a:r>
              <a:rPr lang="ru-RU" sz="28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Птиц скликая перелётных,</a:t>
            </a:r>
          </a:p>
          <a:p>
            <a:r>
              <a:rPr lang="ru-RU" sz="28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Лишь на ней одной цветут</a:t>
            </a:r>
          </a:p>
          <a:p>
            <a:r>
              <a:rPr lang="ru-RU" sz="28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Ландыши в траве зелёной,</a:t>
            </a:r>
          </a:p>
          <a:p>
            <a:r>
              <a:rPr lang="ru-RU" sz="28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И стрекозы только тут</a:t>
            </a:r>
          </a:p>
          <a:p>
            <a:r>
              <a:rPr lang="ru-RU" sz="28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 речку смотрят удивлённо…</a:t>
            </a:r>
          </a:p>
          <a:p>
            <a:r>
              <a:rPr lang="ru-RU" sz="28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Береги свою планету,</a:t>
            </a:r>
          </a:p>
          <a:p>
            <a:r>
              <a:rPr lang="ru-RU" sz="28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Ведь другой, похожей, нету.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589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670">
        <p:fade/>
      </p:transition>
    </mc:Choice>
    <mc:Fallback xmlns="">
      <p:transition spd="med" advTm="206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документы\планеты\85772906_large_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71400"/>
            <a:ext cx="9599612" cy="720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496" y="116632"/>
            <a:ext cx="49685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Загадки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1. Девять братьев и сестер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Вокруг мамы бродят,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Отражая её свет,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Хороводы водят. / Солнце и планеты/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2. Загадочна, в белой вуали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Летит она в дальние дали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И, может быть, даже красива,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Но в дымке едва различима. / Венера/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3. Тепла, красива, зелена-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Для многих отчий дом она.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И много миллионов лет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От нас она хранит секрет. / Земля /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4. Планета эта горяча,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К Солнцу ближе всех она. / Меркурий /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5. Одному, конечно скучно,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Друга срочно вызвать нужно!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И не двух, не трёх – за раз,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Тридцать будет в самый раз.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Пусть кружат. летят вокруг,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Создавая плотный круг. / Сатурн /</a:t>
            </a:r>
          </a:p>
        </p:txBody>
      </p:sp>
    </p:spTree>
    <p:extLst>
      <p:ext uri="{BB962C8B-B14F-4D97-AF65-F5344CB8AC3E}">
        <p14:creationId xmlns:p14="http://schemas.microsoft.com/office/powerpoint/2010/main" val="411750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1009">
        <p14:ripple/>
      </p:transition>
    </mc:Choice>
    <mc:Fallback xmlns="">
      <p:transition spd="slow" advTm="610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ументы\планеты\1244015951_deep-sp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87424"/>
            <a:ext cx="9505056" cy="7488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i="1" u="sng" dirty="0" smtClean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Цели:</a:t>
            </a:r>
            <a:r>
              <a:rPr lang="ru-RU" i="1" dirty="0" smtClean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1. Дать представление о планетах Солнечной системы;</a:t>
            </a:r>
            <a:br>
              <a:rPr lang="ru-RU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2. расширять кругозор;</a:t>
            </a:r>
            <a:br>
              <a:rPr lang="ru-RU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3. Развивать умение воспринимать информацию и делать выводы;</a:t>
            </a:r>
            <a:br>
              <a:rPr lang="ru-RU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4. воспитывать бережное отношение к нашей планете.</a:t>
            </a:r>
            <a:endParaRPr lang="ru-RU" i="1" dirty="0">
              <a:solidFill>
                <a:schemeClr val="accent5">
                  <a:lumMod val="40000"/>
                  <a:lumOff val="6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91991"/>
      </p:ext>
    </p:extLst>
  </p:cSld>
  <p:clrMapOvr>
    <a:masterClrMapping/>
  </p:clrMapOvr>
  <p:transition spd="slow" advTm="891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\планеты\ffbf41aa0ea94d31be7cb2cd40759baf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315416"/>
            <a:ext cx="9721080" cy="7416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Планета- это холодное космическое тело, которое не излучает собственного света.</a:t>
            </a:r>
            <a:endParaRPr lang="ru-RU" sz="48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4324098"/>
      </p:ext>
    </p:extLst>
  </p:cSld>
  <p:clrMapOvr>
    <a:masterClrMapping/>
  </p:clrMapOvr>
  <p:transition spd="slow" advTm="628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окументы\планеты\Planetyi-solnechnoy-sistemy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15415"/>
            <a:ext cx="9505056" cy="7416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653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194">
        <p:fade/>
      </p:transition>
    </mc:Choice>
    <mc:Fallback xmlns="">
      <p:transition spd="med" advTm="71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окументы\планеты\0007-007-Merkuri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87424"/>
            <a:ext cx="9630556" cy="7632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6186499"/>
      </p:ext>
    </p:extLst>
  </p:cSld>
  <p:clrMapOvr>
    <a:masterClrMapping/>
  </p:clrMapOvr>
  <p:transition spd="slow" advTm="1122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документы\планеты\Venus-Planet-720x115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7" r="14008"/>
          <a:stretch/>
        </p:blipFill>
        <p:spPr bwMode="auto">
          <a:xfrm>
            <a:off x="-180528" y="-315416"/>
            <a:ext cx="9577064" cy="7416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4048" y="44624"/>
            <a:ext cx="413995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Венера.</a:t>
            </a:r>
          </a:p>
          <a:p>
            <a:r>
              <a:rPr lang="ru-RU" sz="2800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- По своим размерам Венера похожа на Землю. После Солнца и Луны Венера – самый яркий объект на звездном небе. Густые облака скрывают эту планету, поэтому её даже в телескоп трудно рассмотреть.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061658"/>
      </p:ext>
    </p:extLst>
  </p:cSld>
  <p:clrMapOvr>
    <a:masterClrMapping/>
  </p:clrMapOvr>
  <p:transition spd="slow" advTm="1061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планеты\artleo.com-44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43408"/>
            <a:ext cx="9505056" cy="7272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52120" y="188640"/>
            <a:ext cx="349188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Земля</a:t>
            </a:r>
          </a:p>
          <a:p>
            <a:r>
              <a:rPr lang="ru-RU" sz="20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– единственная известная нам планета, </a:t>
            </a:r>
            <a:endParaRPr lang="ru-RU" sz="2800" dirty="0" smtClean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 </a:t>
            </a: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которой есть жизнь. Наша планета выглядит из космоса как голубой шар потому, что большая её часть покрыта водой. У Земли есть спутник – это </a:t>
            </a:r>
            <a:r>
              <a:rPr lang="ru-RU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Луна.</a:t>
            </a:r>
            <a:endParaRPr lang="ru-RU" sz="28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9792482"/>
      </p:ext>
    </p:extLst>
  </p:cSld>
  <p:clrMapOvr>
    <a:masterClrMapping/>
  </p:clrMapOvr>
  <p:transition spd="slow" advTm="1102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ументы\планеты\ma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1" y="-27384"/>
            <a:ext cx="7491407" cy="6885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6096" y="0"/>
            <a:ext cx="3779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Марс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70C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-похож </a:t>
            </a: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 Землю. Его поверхность представляет собой коричневую пустыню. Марс в двое меньше Земли по размерам и раз в десять легче нашей планеты. У Марса есть два естественных спутника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1506466"/>
      </p:ext>
    </p:extLst>
  </p:cSld>
  <p:clrMapOvr>
    <a:masterClrMapping/>
  </p:clrMapOvr>
  <p:transition spd="slow" advTm="1109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\планеты\5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2450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6056" y="188640"/>
            <a:ext cx="399593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Юпитер</a:t>
            </a:r>
          </a:p>
          <a:p>
            <a:r>
              <a:rPr lang="ru-RU" sz="250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500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- самая большая планета Солнечной системы. Планета в 11 раз больше Земли. Юпитер имеет 16 спутников. Это газовая планета, твердой поверхности у него нет.</a:t>
            </a:r>
          </a:p>
          <a:p>
            <a:r>
              <a:rPr lang="ru-RU" sz="2500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Эта планета так велика, что внутри него могли бы уместиться остальные восемь планет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659312"/>
      </p:ext>
    </p:extLst>
  </p:cSld>
  <p:clrMapOvr>
    <a:masterClrMapping/>
  </p:clrMapOvr>
  <p:transition spd="slow" advTm="1125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5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524</Words>
  <Application>Microsoft Office PowerPoint</Application>
  <PresentationFormat>Экран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Окружающий мир 2 класс</vt:lpstr>
      <vt:lpstr>Цели:  1. Дать представление о планетах Солнечной системы; 2. расширять кругозор; 3. Развивать умение воспринимать информацию и делать выводы; 4. воспитывать бережное отношение к нашей планете.</vt:lpstr>
      <vt:lpstr>Планета- это холодное космическое тело, которое не излучает собственного света.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 2 класс</dc:title>
  <dc:creator>Serg</dc:creator>
  <cp:lastModifiedBy>Serg</cp:lastModifiedBy>
  <cp:revision>31</cp:revision>
  <dcterms:created xsi:type="dcterms:W3CDTF">2014-12-09T16:57:06Z</dcterms:created>
  <dcterms:modified xsi:type="dcterms:W3CDTF">2014-12-10T16:40:13Z</dcterms:modified>
</cp:coreProperties>
</file>