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5" r:id="rId10"/>
    <p:sldId id="266" r:id="rId11"/>
    <p:sldId id="268" r:id="rId12"/>
    <p:sldId id="271" r:id="rId13"/>
    <p:sldId id="274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1527C-C7C6-443F-8D96-9BCDBA7C784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A6EBE6-B258-41EA-87B6-9C07A9C8B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clck/jsredir?from=yandex.ru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88640"/>
            <a:ext cx="8229600" cy="252028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Ребусы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5400" dirty="0" smtClean="0">
                <a:solidFill>
                  <a:srgbClr val="FF0000"/>
                </a:solidFill>
              </a:rPr>
              <a:t>«Весёлая грамматика».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071810"/>
            <a:ext cx="6400800" cy="321471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Белоусова Александра Андреевна, учитель начальных классов МБОУСОШ п. Искателей г. </a:t>
            </a:r>
            <a:r>
              <a:rPr lang="ru-RU" sz="2000" dirty="0" err="1" smtClean="0"/>
              <a:t>Нарьян</a:t>
            </a:r>
            <a:r>
              <a:rPr lang="ru-RU" sz="2000" dirty="0" smtClean="0"/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Мара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88840"/>
            <a:ext cx="5357850" cy="32861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бусы в картинках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868144" y="476672"/>
            <a:ext cx="2861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гусеница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бусы для детей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43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084168" y="5517232"/>
            <a:ext cx="2495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столица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бус. Прикол скачать бесплатно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01122" cy="62151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5796136" y="404664"/>
            <a:ext cx="2922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соцветие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luntiki.ru/uploads/images/2/1/8/7/111/04edd37fb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7929618" cy="63579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192108" y="1484784"/>
            <a:ext cx="28969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умывальник</a:t>
            </a:r>
            <a:endParaRPr lang="ru-RU" sz="4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3717032"/>
            <a:ext cx="23410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телефон</a:t>
            </a:r>
            <a:endParaRPr lang="ru-RU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5805264"/>
            <a:ext cx="22085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коридор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luntiki.ru/uploads/images/2/2/c/6/3/e04d34cce2.jpg"/>
          <p:cNvPicPr>
            <a:picLocks noGrp="1"/>
          </p:cNvPicPr>
          <p:nvPr>
            <p:ph idx="1"/>
          </p:nvPr>
        </p:nvPicPr>
        <p:blipFill>
          <a:blip r:embed="rId2" cstate="print"/>
          <a:srcRect l="33276"/>
          <a:stretch>
            <a:fillRect/>
          </a:stretch>
        </p:blipFill>
        <p:spPr bwMode="auto">
          <a:xfrm>
            <a:off x="428596" y="642918"/>
            <a:ext cx="8286808" cy="50720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1475656" y="5733256"/>
            <a:ext cx="20730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налим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5733256"/>
            <a:ext cx="1438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скат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484784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images.yandex.ru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844824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://yandex.ru/clck/jsredir?from=yandex.ru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58990" y="260648"/>
            <a:ext cx="56260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Интернет ресурсы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бусы с ответам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64399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59832" y="476672"/>
            <a:ext cx="5616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Снежная королева</a:t>
            </a:r>
            <a:endParaRPr lang="ru-RU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бусы в картинках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92971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43808" y="5301208"/>
            <a:ext cx="3388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</a:t>
            </a:r>
            <a:r>
              <a:rPr lang="ru-RU" sz="54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иполлино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Детский ребус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64399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83768" y="476672"/>
            <a:ext cx="61206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Красная шапочка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ребусы для детей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9"/>
            <a:ext cx="8572560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259632" y="5085184"/>
            <a:ext cx="2442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тротуар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</p:txBody>
      </p:sp>
      <p:pic>
        <p:nvPicPr>
          <p:cNvPr id="4" name="Рисунок 3" descr="ребусы в картинка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5436" cy="64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476672"/>
            <a:ext cx="1837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склад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бусы для детей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5301208"/>
            <a:ext cx="2954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шкатулка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етские ребус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43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59632" y="548680"/>
            <a:ext cx="3246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Австралия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бусы для детей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652120" y="5157192"/>
            <a:ext cx="2889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пуговица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43</Words>
  <Application>Microsoft Office PowerPoint</Application>
  <PresentationFormat>Экран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Ребусы  «Весёлая грамматика».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 для кружка «Весёлая грамматика».</dc:title>
  <dc:creator>леха</dc:creator>
  <cp:lastModifiedBy>саша</cp:lastModifiedBy>
  <cp:revision>16</cp:revision>
  <dcterms:created xsi:type="dcterms:W3CDTF">2011-03-06T11:51:06Z</dcterms:created>
  <dcterms:modified xsi:type="dcterms:W3CDTF">2014-01-09T20:15:23Z</dcterms:modified>
</cp:coreProperties>
</file>