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82" r:id="rId6"/>
    <p:sldId id="278" r:id="rId7"/>
    <p:sldId id="283" r:id="rId8"/>
    <p:sldId id="281" r:id="rId9"/>
    <p:sldId id="280" r:id="rId10"/>
    <p:sldId id="279" r:id="rId11"/>
    <p:sldId id="260" r:id="rId12"/>
    <p:sldId id="28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86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319B0-C2B7-44CE-A5C1-83E328DBB2F6}" type="doc">
      <dgm:prSet loTypeId="urn:microsoft.com/office/officeart/2005/8/layout/vList5" loCatId="list" qsTypeId="urn:microsoft.com/office/officeart/2005/8/quickstyle/3d2" qsCatId="3D" csTypeId="urn:microsoft.com/office/officeart/2005/8/colors/accent6_1" csCatId="accent6" phldr="1"/>
      <dgm:spPr/>
      <dgm:t>
        <a:bodyPr/>
        <a:lstStyle/>
        <a:p>
          <a:endParaRPr lang="ru-RU"/>
        </a:p>
      </dgm:t>
    </dgm:pt>
    <dgm:pt modelId="{83D512C6-138D-4AEE-A4FE-29C7F79C9060}">
      <dgm:prSet phldrT="[Текст]"/>
      <dgm:spPr/>
      <dgm:t>
        <a:bodyPr/>
        <a:lstStyle/>
        <a:p>
          <a:r>
            <a:rPr lang="ru-RU" b="0" cap="none" spc="0" dirty="0">
              <a:ln w="18415" cmpd="sng">
                <a:prstDash val="solid"/>
              </a:ln>
              <a:solidFill>
                <a:schemeClr val="accent6">
                  <a:lumMod val="50000"/>
                </a:schemeClr>
              </a:solidFill>
              <a:effectLst>
                <a:outerShdw blurRad="63500" dir="3600000" algn="tl" rotWithShape="0">
                  <a:srgbClr val="000000">
                    <a:alpha val="70000"/>
                  </a:srgbClr>
                </a:outerShdw>
              </a:effectLst>
            </a:rPr>
            <a:t>Добро</a:t>
          </a:r>
        </a:p>
      </dgm:t>
    </dgm:pt>
    <dgm:pt modelId="{30439BAC-FF7D-47B4-BFBD-41B2E43875A2}" type="parTrans" cxnId="{73E3AE93-00AF-49FE-8EE5-F07911B9565E}">
      <dgm:prSet/>
      <dgm:spPr/>
      <dgm:t>
        <a:bodyPr/>
        <a:lstStyle/>
        <a:p>
          <a:endParaRPr lang="ru-RU"/>
        </a:p>
      </dgm:t>
    </dgm:pt>
    <dgm:pt modelId="{DF127D0B-19D9-45A1-ABB3-238BCC5090E1}" type="sibTrans" cxnId="{73E3AE93-00AF-49FE-8EE5-F07911B9565E}">
      <dgm:prSet/>
      <dgm:spPr/>
      <dgm:t>
        <a:bodyPr/>
        <a:lstStyle/>
        <a:p>
          <a:endParaRPr lang="ru-RU"/>
        </a:p>
      </dgm:t>
    </dgm:pt>
    <dgm:pt modelId="{44D6CFCC-65A8-4140-9EC0-B9FF3CFF4EAA}">
      <dgm:prSet phldrT="[Текст]" custT="1"/>
      <dgm:spPr/>
      <dgm:t>
        <a:bodyPr/>
        <a:lstStyle/>
        <a:p>
          <a:r>
            <a:rPr lang="ru-RU" sz="900" dirty="0"/>
            <a:t> </a:t>
          </a:r>
          <a:r>
            <a:rPr lang="ru-RU" sz="900" dirty="0" smtClean="0"/>
            <a:t>в </a:t>
          </a:r>
          <a:r>
            <a:rPr lang="ru-RU" sz="900" dirty="0"/>
            <a:t>качестве добра всегда выступает лишь такое действие, которое обусловлено интересами другого человека, нацелено на удовлетворение потребностей другого. Добро всегда бескорыстно. Нельзя самому себе сделать добро, иначе это действие приобретет оттенок корысти. Только в измерении к другому, в практическом поступке индивидуальная субъективность человека конституируется в качестве духовного.</a:t>
          </a:r>
        </a:p>
      </dgm:t>
    </dgm:pt>
    <dgm:pt modelId="{CB4D20B3-5FC6-4D21-B1B0-7C6F6EE8F8A9}" type="parTrans" cxnId="{0E805A03-FF13-4518-90A2-14D227862CED}">
      <dgm:prSet/>
      <dgm:spPr/>
      <dgm:t>
        <a:bodyPr/>
        <a:lstStyle/>
        <a:p>
          <a:endParaRPr lang="ru-RU"/>
        </a:p>
      </dgm:t>
    </dgm:pt>
    <dgm:pt modelId="{98ED8744-2A1B-4EEE-A131-B7465301130B}" type="sibTrans" cxnId="{0E805A03-FF13-4518-90A2-14D227862CED}">
      <dgm:prSet/>
      <dgm:spPr/>
      <dgm:t>
        <a:bodyPr/>
        <a:lstStyle/>
        <a:p>
          <a:endParaRPr lang="ru-RU"/>
        </a:p>
      </dgm:t>
    </dgm:pt>
    <dgm:pt modelId="{3F9E738A-D37D-4542-BB1E-CA68F6732FF4}">
      <dgm:prSet phldrT="[Текст]"/>
      <dgm:spPr/>
      <dgm:t>
        <a:bodyPr/>
        <a:lstStyle/>
        <a:p>
          <a:r>
            <a:rPr lang="ru-RU" b="0" cap="none" spc="0">
              <a:ln w="18415" cmpd="sng">
                <a:prstDash val="solid"/>
              </a:ln>
              <a:solidFill>
                <a:schemeClr val="accent6">
                  <a:lumMod val="50000"/>
                </a:schemeClr>
              </a:solidFill>
              <a:effectLst>
                <a:outerShdw blurRad="63500" dir="3600000" algn="tl" rotWithShape="0">
                  <a:srgbClr val="000000">
                    <a:alpha val="70000"/>
                  </a:srgbClr>
                </a:outerShdw>
              </a:effectLst>
            </a:rPr>
            <a:t>Красота</a:t>
          </a:r>
          <a:endParaRPr lang="ru-RU">
            <a:solidFill>
              <a:schemeClr val="accent6">
                <a:lumMod val="50000"/>
              </a:schemeClr>
            </a:solidFill>
          </a:endParaRPr>
        </a:p>
      </dgm:t>
    </dgm:pt>
    <dgm:pt modelId="{56318A16-2BBE-4444-B859-370DFE575AE5}" type="parTrans" cxnId="{BCAD990E-6D0A-430A-8F4A-31358339C90F}">
      <dgm:prSet/>
      <dgm:spPr/>
      <dgm:t>
        <a:bodyPr/>
        <a:lstStyle/>
        <a:p>
          <a:endParaRPr lang="ru-RU"/>
        </a:p>
      </dgm:t>
    </dgm:pt>
    <dgm:pt modelId="{1BC0D94D-28FE-47AE-88A2-AD8C85794E66}" type="sibTrans" cxnId="{BCAD990E-6D0A-430A-8F4A-31358339C90F}">
      <dgm:prSet/>
      <dgm:spPr/>
      <dgm:t>
        <a:bodyPr/>
        <a:lstStyle/>
        <a:p>
          <a:endParaRPr lang="ru-RU"/>
        </a:p>
      </dgm:t>
    </dgm:pt>
    <dgm:pt modelId="{8A4053D5-0BD6-4D9F-A9E6-28CFAA99FE7F}">
      <dgm:prSet phldrT="[Текст]" custT="1"/>
      <dgm:spPr/>
      <dgm:t>
        <a:bodyPr/>
        <a:lstStyle/>
        <a:p>
          <a:r>
            <a:rPr lang="ru-RU" sz="1600" dirty="0"/>
            <a:t>это символ совершенства, это воплощение гармонии</a:t>
          </a:r>
          <a:r>
            <a:rPr lang="ru-RU" sz="1400" dirty="0"/>
            <a:t>. </a:t>
          </a:r>
        </a:p>
      </dgm:t>
    </dgm:pt>
    <dgm:pt modelId="{B3F4C36E-4D40-4C82-B91E-B01C25E530F9}" type="parTrans" cxnId="{1B9864B5-8CB8-4804-981B-FCFAFA9CC33B}">
      <dgm:prSet/>
      <dgm:spPr/>
      <dgm:t>
        <a:bodyPr/>
        <a:lstStyle/>
        <a:p>
          <a:endParaRPr lang="ru-RU"/>
        </a:p>
      </dgm:t>
    </dgm:pt>
    <dgm:pt modelId="{CC9D3352-E574-4D44-8FFD-F8017B998A93}" type="sibTrans" cxnId="{1B9864B5-8CB8-4804-981B-FCFAFA9CC33B}">
      <dgm:prSet/>
      <dgm:spPr/>
      <dgm:t>
        <a:bodyPr/>
        <a:lstStyle/>
        <a:p>
          <a:endParaRPr lang="ru-RU"/>
        </a:p>
      </dgm:t>
    </dgm:pt>
    <dgm:pt modelId="{1BB4AB49-6227-4011-B1DE-8DFD0D3B0970}">
      <dgm:prSet phldrT="[Текст]"/>
      <dgm:spPr/>
      <dgm:t>
        <a:bodyPr/>
        <a:lstStyle/>
        <a:p>
          <a:r>
            <a:rPr lang="ru-RU" b="0" cap="none" spc="0">
              <a:ln w="18415" cmpd="sng">
                <a:prstDash val="solid"/>
              </a:ln>
              <a:solidFill>
                <a:schemeClr val="accent6">
                  <a:lumMod val="50000"/>
                </a:schemeClr>
              </a:solidFill>
              <a:effectLst>
                <a:outerShdw blurRad="63500" dir="3600000" algn="tl" rotWithShape="0">
                  <a:srgbClr val="000000">
                    <a:alpha val="70000"/>
                  </a:srgbClr>
                </a:outerShdw>
              </a:effectLst>
            </a:rPr>
            <a:t>Истина</a:t>
          </a:r>
          <a:endParaRPr lang="ru-RU">
            <a:solidFill>
              <a:schemeClr val="accent6">
                <a:lumMod val="50000"/>
              </a:schemeClr>
            </a:solidFill>
          </a:endParaRPr>
        </a:p>
      </dgm:t>
    </dgm:pt>
    <dgm:pt modelId="{F9516742-501E-4B5D-A53E-3E0A481627C4}" type="parTrans" cxnId="{984C9D6B-F9A3-4ACA-B7DC-24CC147472FA}">
      <dgm:prSet/>
      <dgm:spPr/>
      <dgm:t>
        <a:bodyPr/>
        <a:lstStyle/>
        <a:p>
          <a:endParaRPr lang="ru-RU"/>
        </a:p>
      </dgm:t>
    </dgm:pt>
    <dgm:pt modelId="{8C8A6BF2-5DD5-46E6-AC10-DD4ACCEB7526}" type="sibTrans" cxnId="{984C9D6B-F9A3-4ACA-B7DC-24CC147472FA}">
      <dgm:prSet/>
      <dgm:spPr/>
      <dgm:t>
        <a:bodyPr/>
        <a:lstStyle/>
        <a:p>
          <a:endParaRPr lang="ru-RU"/>
        </a:p>
      </dgm:t>
    </dgm:pt>
    <dgm:pt modelId="{DA48E83C-2C3E-48BA-8A54-4B49BC67CB80}">
      <dgm:prSet phldrT="[Текст]"/>
      <dgm:spPr/>
      <dgm:t>
        <a:bodyPr/>
        <a:lstStyle/>
        <a:p>
          <a:r>
            <a:rPr lang="ru-RU" dirty="0"/>
            <a:t>как высшая духовная ценность является отражением единства человеческого рода. Истина как нечто абсолютное является условием любой другой истины и познания вообще. </a:t>
          </a:r>
        </a:p>
      </dgm:t>
    </dgm:pt>
    <dgm:pt modelId="{555F5D22-1A28-4D10-9F6E-A5F2B8FB28F7}" type="parTrans" cxnId="{9A053754-0C25-400B-88A5-D952884CE351}">
      <dgm:prSet/>
      <dgm:spPr/>
      <dgm:t>
        <a:bodyPr/>
        <a:lstStyle/>
        <a:p>
          <a:endParaRPr lang="ru-RU"/>
        </a:p>
      </dgm:t>
    </dgm:pt>
    <dgm:pt modelId="{885094F1-EA85-4306-A753-81D5389B1FC2}" type="sibTrans" cxnId="{9A053754-0C25-400B-88A5-D952884CE351}">
      <dgm:prSet/>
      <dgm:spPr/>
      <dgm:t>
        <a:bodyPr/>
        <a:lstStyle/>
        <a:p>
          <a:endParaRPr lang="ru-RU"/>
        </a:p>
      </dgm:t>
    </dgm:pt>
    <dgm:pt modelId="{A860AE7C-FB39-47B0-8AEF-81C9C5EA1DB4}" type="pres">
      <dgm:prSet presAssocID="{7D7319B0-C2B7-44CE-A5C1-83E328DBB2F6}" presName="Name0" presStyleCnt="0">
        <dgm:presLayoutVars>
          <dgm:dir/>
          <dgm:animLvl val="lvl"/>
          <dgm:resizeHandles val="exact"/>
        </dgm:presLayoutVars>
      </dgm:prSet>
      <dgm:spPr/>
      <dgm:t>
        <a:bodyPr/>
        <a:lstStyle/>
        <a:p>
          <a:endParaRPr lang="ru-RU"/>
        </a:p>
      </dgm:t>
    </dgm:pt>
    <dgm:pt modelId="{DCB572F4-277D-4D8E-86B3-B26B4B0A169F}" type="pres">
      <dgm:prSet presAssocID="{83D512C6-138D-4AEE-A4FE-29C7F79C9060}" presName="linNode" presStyleCnt="0"/>
      <dgm:spPr/>
    </dgm:pt>
    <dgm:pt modelId="{4AC35854-4785-4D78-B6C6-4213553E7374}" type="pres">
      <dgm:prSet presAssocID="{83D512C6-138D-4AEE-A4FE-29C7F79C9060}" presName="parentText" presStyleLbl="node1" presStyleIdx="0" presStyleCnt="3" custScaleX="54867">
        <dgm:presLayoutVars>
          <dgm:chMax val="1"/>
          <dgm:bulletEnabled val="1"/>
        </dgm:presLayoutVars>
      </dgm:prSet>
      <dgm:spPr/>
      <dgm:t>
        <a:bodyPr/>
        <a:lstStyle/>
        <a:p>
          <a:endParaRPr lang="ru-RU"/>
        </a:p>
      </dgm:t>
    </dgm:pt>
    <dgm:pt modelId="{C7A23D7C-14F8-4643-B41F-7820E1C6AF98}" type="pres">
      <dgm:prSet presAssocID="{83D512C6-138D-4AEE-A4FE-29C7F79C9060}" presName="descendantText" presStyleLbl="alignAccFollowNode1" presStyleIdx="0" presStyleCnt="3" custScaleX="92551" custScaleY="114570" custLinFactNeighborX="-3242" custLinFactNeighborY="-85">
        <dgm:presLayoutVars>
          <dgm:bulletEnabled val="1"/>
        </dgm:presLayoutVars>
      </dgm:prSet>
      <dgm:spPr/>
      <dgm:t>
        <a:bodyPr/>
        <a:lstStyle/>
        <a:p>
          <a:endParaRPr lang="ru-RU"/>
        </a:p>
      </dgm:t>
    </dgm:pt>
    <dgm:pt modelId="{37BFE9EF-9C4C-442C-A7FE-651A69DC447A}" type="pres">
      <dgm:prSet presAssocID="{DF127D0B-19D9-45A1-ABB3-238BCC5090E1}" presName="sp" presStyleCnt="0"/>
      <dgm:spPr/>
    </dgm:pt>
    <dgm:pt modelId="{EA3163A7-F3E0-46FB-97A4-2552B8F2F980}" type="pres">
      <dgm:prSet presAssocID="{3F9E738A-D37D-4542-BB1E-CA68F6732FF4}" presName="linNode" presStyleCnt="0"/>
      <dgm:spPr/>
    </dgm:pt>
    <dgm:pt modelId="{C39101D5-5BD2-470B-98F0-52E4E561521E}" type="pres">
      <dgm:prSet presAssocID="{3F9E738A-D37D-4542-BB1E-CA68F6732FF4}" presName="parentText" presStyleLbl="node1" presStyleIdx="1" presStyleCnt="3" custScaleX="53908">
        <dgm:presLayoutVars>
          <dgm:chMax val="1"/>
          <dgm:bulletEnabled val="1"/>
        </dgm:presLayoutVars>
      </dgm:prSet>
      <dgm:spPr/>
      <dgm:t>
        <a:bodyPr/>
        <a:lstStyle/>
        <a:p>
          <a:endParaRPr lang="ru-RU"/>
        </a:p>
      </dgm:t>
    </dgm:pt>
    <dgm:pt modelId="{6DCEDF3C-1212-4310-91C4-88CFF43FED89}" type="pres">
      <dgm:prSet presAssocID="{3F9E738A-D37D-4542-BB1E-CA68F6732FF4}" presName="descendantText" presStyleLbl="alignAccFollowNode1" presStyleIdx="1" presStyleCnt="3" custScaleX="93477" custLinFactNeighborX="-5857">
        <dgm:presLayoutVars>
          <dgm:bulletEnabled val="1"/>
        </dgm:presLayoutVars>
      </dgm:prSet>
      <dgm:spPr/>
      <dgm:t>
        <a:bodyPr/>
        <a:lstStyle/>
        <a:p>
          <a:endParaRPr lang="ru-RU"/>
        </a:p>
      </dgm:t>
    </dgm:pt>
    <dgm:pt modelId="{16D03743-7594-46D4-8C26-2E166F583599}" type="pres">
      <dgm:prSet presAssocID="{1BC0D94D-28FE-47AE-88A2-AD8C85794E66}" presName="sp" presStyleCnt="0"/>
      <dgm:spPr/>
    </dgm:pt>
    <dgm:pt modelId="{38E968B4-1B6A-4A4F-93C2-CF3AB6961486}" type="pres">
      <dgm:prSet presAssocID="{1BB4AB49-6227-4011-B1DE-8DFD0D3B0970}" presName="linNode" presStyleCnt="0"/>
      <dgm:spPr/>
    </dgm:pt>
    <dgm:pt modelId="{AC4AE424-90C7-4A96-92FC-346541C7D209}" type="pres">
      <dgm:prSet presAssocID="{1BB4AB49-6227-4011-B1DE-8DFD0D3B0970}" presName="parentText" presStyleLbl="node1" presStyleIdx="2" presStyleCnt="3" custScaleX="53638">
        <dgm:presLayoutVars>
          <dgm:chMax val="1"/>
          <dgm:bulletEnabled val="1"/>
        </dgm:presLayoutVars>
      </dgm:prSet>
      <dgm:spPr/>
      <dgm:t>
        <a:bodyPr/>
        <a:lstStyle/>
        <a:p>
          <a:endParaRPr lang="ru-RU"/>
        </a:p>
      </dgm:t>
    </dgm:pt>
    <dgm:pt modelId="{8415274E-12EF-4844-A596-8C214315EC9E}" type="pres">
      <dgm:prSet presAssocID="{1BB4AB49-6227-4011-B1DE-8DFD0D3B0970}" presName="descendantText" presStyleLbl="alignAccFollowNode1" presStyleIdx="2" presStyleCnt="3" custScaleX="92151">
        <dgm:presLayoutVars>
          <dgm:bulletEnabled val="1"/>
        </dgm:presLayoutVars>
      </dgm:prSet>
      <dgm:spPr/>
      <dgm:t>
        <a:bodyPr/>
        <a:lstStyle/>
        <a:p>
          <a:endParaRPr lang="ru-RU"/>
        </a:p>
      </dgm:t>
    </dgm:pt>
  </dgm:ptLst>
  <dgm:cxnLst>
    <dgm:cxn modelId="{1B9864B5-8CB8-4804-981B-FCFAFA9CC33B}" srcId="{3F9E738A-D37D-4542-BB1E-CA68F6732FF4}" destId="{8A4053D5-0BD6-4D9F-A9E6-28CFAA99FE7F}" srcOrd="0" destOrd="0" parTransId="{B3F4C36E-4D40-4C82-B91E-B01C25E530F9}" sibTransId="{CC9D3352-E574-4D44-8FFD-F8017B998A93}"/>
    <dgm:cxn modelId="{8167C527-7C83-4EFC-AD29-8BF93B9C94AD}" type="presOf" srcId="{DA48E83C-2C3E-48BA-8A54-4B49BC67CB80}" destId="{8415274E-12EF-4844-A596-8C214315EC9E}" srcOrd="0" destOrd="0" presId="urn:microsoft.com/office/officeart/2005/8/layout/vList5"/>
    <dgm:cxn modelId="{984C9D6B-F9A3-4ACA-B7DC-24CC147472FA}" srcId="{7D7319B0-C2B7-44CE-A5C1-83E328DBB2F6}" destId="{1BB4AB49-6227-4011-B1DE-8DFD0D3B0970}" srcOrd="2" destOrd="0" parTransId="{F9516742-501E-4B5D-A53E-3E0A481627C4}" sibTransId="{8C8A6BF2-5DD5-46E6-AC10-DD4ACCEB7526}"/>
    <dgm:cxn modelId="{F945638D-39C0-4F39-B023-31F64188DD34}" type="presOf" srcId="{8A4053D5-0BD6-4D9F-A9E6-28CFAA99FE7F}" destId="{6DCEDF3C-1212-4310-91C4-88CFF43FED89}" srcOrd="0" destOrd="0" presId="urn:microsoft.com/office/officeart/2005/8/layout/vList5"/>
    <dgm:cxn modelId="{0B39C002-4400-4713-85A4-F41C44567448}" type="presOf" srcId="{3F9E738A-D37D-4542-BB1E-CA68F6732FF4}" destId="{C39101D5-5BD2-470B-98F0-52E4E561521E}" srcOrd="0" destOrd="0" presId="urn:microsoft.com/office/officeart/2005/8/layout/vList5"/>
    <dgm:cxn modelId="{0E805A03-FF13-4518-90A2-14D227862CED}" srcId="{83D512C6-138D-4AEE-A4FE-29C7F79C9060}" destId="{44D6CFCC-65A8-4140-9EC0-B9FF3CFF4EAA}" srcOrd="0" destOrd="0" parTransId="{CB4D20B3-5FC6-4D21-B1B0-7C6F6EE8F8A9}" sibTransId="{98ED8744-2A1B-4EEE-A131-B7465301130B}"/>
    <dgm:cxn modelId="{9A053754-0C25-400B-88A5-D952884CE351}" srcId="{1BB4AB49-6227-4011-B1DE-8DFD0D3B0970}" destId="{DA48E83C-2C3E-48BA-8A54-4B49BC67CB80}" srcOrd="0" destOrd="0" parTransId="{555F5D22-1A28-4D10-9F6E-A5F2B8FB28F7}" sibTransId="{885094F1-EA85-4306-A753-81D5389B1FC2}"/>
    <dgm:cxn modelId="{36175395-3D09-4706-AA6A-D7F15A7ADB38}" type="presOf" srcId="{7D7319B0-C2B7-44CE-A5C1-83E328DBB2F6}" destId="{A860AE7C-FB39-47B0-8AEF-81C9C5EA1DB4}" srcOrd="0" destOrd="0" presId="urn:microsoft.com/office/officeart/2005/8/layout/vList5"/>
    <dgm:cxn modelId="{2E006D3A-0538-4159-B95A-8215D5D0BA63}" type="presOf" srcId="{83D512C6-138D-4AEE-A4FE-29C7F79C9060}" destId="{4AC35854-4785-4D78-B6C6-4213553E7374}" srcOrd="0" destOrd="0" presId="urn:microsoft.com/office/officeart/2005/8/layout/vList5"/>
    <dgm:cxn modelId="{10D2EDFB-0EC5-430B-B164-5A06C47B7EA1}" type="presOf" srcId="{44D6CFCC-65A8-4140-9EC0-B9FF3CFF4EAA}" destId="{C7A23D7C-14F8-4643-B41F-7820E1C6AF98}" srcOrd="0" destOrd="0" presId="urn:microsoft.com/office/officeart/2005/8/layout/vList5"/>
    <dgm:cxn modelId="{9857A611-B1F1-4506-BA79-CBE730414622}" type="presOf" srcId="{1BB4AB49-6227-4011-B1DE-8DFD0D3B0970}" destId="{AC4AE424-90C7-4A96-92FC-346541C7D209}" srcOrd="0" destOrd="0" presId="urn:microsoft.com/office/officeart/2005/8/layout/vList5"/>
    <dgm:cxn modelId="{73E3AE93-00AF-49FE-8EE5-F07911B9565E}" srcId="{7D7319B0-C2B7-44CE-A5C1-83E328DBB2F6}" destId="{83D512C6-138D-4AEE-A4FE-29C7F79C9060}" srcOrd="0" destOrd="0" parTransId="{30439BAC-FF7D-47B4-BFBD-41B2E43875A2}" sibTransId="{DF127D0B-19D9-45A1-ABB3-238BCC5090E1}"/>
    <dgm:cxn modelId="{BCAD990E-6D0A-430A-8F4A-31358339C90F}" srcId="{7D7319B0-C2B7-44CE-A5C1-83E328DBB2F6}" destId="{3F9E738A-D37D-4542-BB1E-CA68F6732FF4}" srcOrd="1" destOrd="0" parTransId="{56318A16-2BBE-4444-B859-370DFE575AE5}" sibTransId="{1BC0D94D-28FE-47AE-88A2-AD8C85794E66}"/>
    <dgm:cxn modelId="{2B53833D-2F4C-4B53-8842-6C280C635337}" type="presParOf" srcId="{A860AE7C-FB39-47B0-8AEF-81C9C5EA1DB4}" destId="{DCB572F4-277D-4D8E-86B3-B26B4B0A169F}" srcOrd="0" destOrd="0" presId="urn:microsoft.com/office/officeart/2005/8/layout/vList5"/>
    <dgm:cxn modelId="{81576A53-47CF-4D02-9607-9576732DCFA0}" type="presParOf" srcId="{DCB572F4-277D-4D8E-86B3-B26B4B0A169F}" destId="{4AC35854-4785-4D78-B6C6-4213553E7374}" srcOrd="0" destOrd="0" presId="urn:microsoft.com/office/officeart/2005/8/layout/vList5"/>
    <dgm:cxn modelId="{C668F24D-C051-4144-A2FA-6103A3AE42ED}" type="presParOf" srcId="{DCB572F4-277D-4D8E-86B3-B26B4B0A169F}" destId="{C7A23D7C-14F8-4643-B41F-7820E1C6AF98}" srcOrd="1" destOrd="0" presId="urn:microsoft.com/office/officeart/2005/8/layout/vList5"/>
    <dgm:cxn modelId="{EA8FC759-F133-40A0-84FC-499D5A9AFAFF}" type="presParOf" srcId="{A860AE7C-FB39-47B0-8AEF-81C9C5EA1DB4}" destId="{37BFE9EF-9C4C-442C-A7FE-651A69DC447A}" srcOrd="1" destOrd="0" presId="urn:microsoft.com/office/officeart/2005/8/layout/vList5"/>
    <dgm:cxn modelId="{ED30E5B3-110F-4B7A-945C-B227E3FD4D9B}" type="presParOf" srcId="{A860AE7C-FB39-47B0-8AEF-81C9C5EA1DB4}" destId="{EA3163A7-F3E0-46FB-97A4-2552B8F2F980}" srcOrd="2" destOrd="0" presId="urn:microsoft.com/office/officeart/2005/8/layout/vList5"/>
    <dgm:cxn modelId="{E1B8FC9D-3FB8-4725-9142-1FDC4AFFD36D}" type="presParOf" srcId="{EA3163A7-F3E0-46FB-97A4-2552B8F2F980}" destId="{C39101D5-5BD2-470B-98F0-52E4E561521E}" srcOrd="0" destOrd="0" presId="urn:microsoft.com/office/officeart/2005/8/layout/vList5"/>
    <dgm:cxn modelId="{A11A81CD-68B0-47CC-B6A0-C70BC76BB5B9}" type="presParOf" srcId="{EA3163A7-F3E0-46FB-97A4-2552B8F2F980}" destId="{6DCEDF3C-1212-4310-91C4-88CFF43FED89}" srcOrd="1" destOrd="0" presId="urn:microsoft.com/office/officeart/2005/8/layout/vList5"/>
    <dgm:cxn modelId="{C7A2281B-64FD-45A5-B19C-DB2729F30181}" type="presParOf" srcId="{A860AE7C-FB39-47B0-8AEF-81C9C5EA1DB4}" destId="{16D03743-7594-46D4-8C26-2E166F583599}" srcOrd="3" destOrd="0" presId="urn:microsoft.com/office/officeart/2005/8/layout/vList5"/>
    <dgm:cxn modelId="{A9F0BDAC-8505-4DDC-B8B0-194AE9529E87}" type="presParOf" srcId="{A860AE7C-FB39-47B0-8AEF-81C9C5EA1DB4}" destId="{38E968B4-1B6A-4A4F-93C2-CF3AB6961486}" srcOrd="4" destOrd="0" presId="urn:microsoft.com/office/officeart/2005/8/layout/vList5"/>
    <dgm:cxn modelId="{56F91D45-E850-4525-B0BD-079B6E96536E}" type="presParOf" srcId="{38E968B4-1B6A-4A4F-93C2-CF3AB6961486}" destId="{AC4AE424-90C7-4A96-92FC-346541C7D209}" srcOrd="0" destOrd="0" presId="urn:microsoft.com/office/officeart/2005/8/layout/vList5"/>
    <dgm:cxn modelId="{073366D4-185C-4951-B438-DC4F086969FA}" type="presParOf" srcId="{38E968B4-1B6A-4A4F-93C2-CF3AB6961486}" destId="{8415274E-12EF-4844-A596-8C214315EC9E}"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7E1D51-DF6F-4921-8FF9-F791E2BD8747}" type="datetimeFigureOut">
              <a:rPr lang="ru-RU" smtClean="0"/>
              <a:pPr/>
              <a:t>11.03.2010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649394-9549-4EB8-AC9F-31CFF41BB5F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E1D51-DF6F-4921-8FF9-F791E2BD8747}" type="datetimeFigureOut">
              <a:rPr lang="ru-RU" smtClean="0"/>
              <a:pPr/>
              <a:t>11.03.2010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49394-9549-4EB8-AC9F-31CFF41BB5F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part_3.gif"/>
          <p:cNvPicPr/>
          <p:nvPr/>
        </p:nvPicPr>
        <p:blipFill>
          <a:blip r:embed="rId2">
            <a:duotone>
              <a:prstClr val="black"/>
              <a:schemeClr val="accent6">
                <a:tint val="45000"/>
                <a:satMod val="400000"/>
              </a:schemeClr>
            </a:duotone>
          </a:blip>
          <a:stretch>
            <a:fillRect/>
          </a:stretch>
        </p:blipFill>
        <p:spPr>
          <a:xfrm>
            <a:off x="-315327" y="-142900"/>
            <a:ext cx="9774655" cy="7215238"/>
          </a:xfrm>
          <a:prstGeom prst="rect">
            <a:avLst/>
          </a:prstGeom>
          <a:ln>
            <a:noFill/>
          </a:ln>
          <a:effectLst>
            <a:softEdge rad="112500"/>
          </a:effectLst>
        </p:spPr>
      </p:pic>
      <p:sp>
        <p:nvSpPr>
          <p:cNvPr id="1027" name="WordArt 3"/>
          <p:cNvSpPr>
            <a:spLocks noChangeArrowheads="1" noChangeShapeType="1" noTextEdit="1"/>
          </p:cNvSpPr>
          <p:nvPr/>
        </p:nvSpPr>
        <p:spPr bwMode="auto">
          <a:xfrm>
            <a:off x="214282" y="2143116"/>
            <a:ext cx="6929486" cy="136684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996633"/>
                  </a:solidFill>
                  <a:round/>
                  <a:headEnd/>
                  <a:tailEnd/>
                </a:ln>
                <a:solidFill>
                  <a:srgbClr val="FFCC99"/>
                </a:solidFill>
                <a:effectLst>
                  <a:outerShdw dist="35921" dir="2700000" algn="ctr" rotWithShape="0">
                    <a:srgbClr val="C0C0C0">
                      <a:alpha val="80000"/>
                    </a:srgbClr>
                  </a:outerShdw>
                </a:effectLst>
                <a:latin typeface="Impact"/>
              </a:rPr>
              <a:t>"Духовно-нравственное воспитание </a:t>
            </a:r>
          </a:p>
          <a:p>
            <a:pPr algn="ctr" rtl="0"/>
            <a:r>
              <a:rPr lang="ru-RU" sz="3600" kern="10" spc="0" dirty="0" smtClean="0">
                <a:ln w="9525">
                  <a:solidFill>
                    <a:srgbClr val="996633"/>
                  </a:solidFill>
                  <a:round/>
                  <a:headEnd/>
                  <a:tailEnd/>
                </a:ln>
                <a:solidFill>
                  <a:srgbClr val="FFCC99"/>
                </a:solidFill>
                <a:effectLst>
                  <a:outerShdw dist="35921" dir="2700000" algn="ctr" rotWithShape="0">
                    <a:srgbClr val="C0C0C0">
                      <a:alpha val="80000"/>
                    </a:srgbClr>
                  </a:outerShdw>
                </a:effectLst>
                <a:latin typeface="Impact"/>
              </a:rPr>
              <a:t>как основа гармоничного развития личности"</a:t>
            </a:r>
            <a:endParaRPr lang="ru-RU" sz="3600" kern="10" spc="0" dirty="0">
              <a:ln w="9525">
                <a:solidFill>
                  <a:srgbClr val="996633"/>
                </a:solidFill>
                <a:round/>
                <a:headEnd/>
                <a:tailEnd/>
              </a:ln>
              <a:solidFill>
                <a:srgbClr val="FFCC99"/>
              </a:solidFill>
              <a:effectLst>
                <a:outerShdw dist="35921" dir="2700000" algn="ctr" rotWithShape="0">
                  <a:srgbClr val="C0C0C0">
                    <a:alpha val="80000"/>
                  </a:srgbClr>
                </a:outerShdw>
              </a:effectLst>
              <a:latin typeface="Impact"/>
            </a:endParaRPr>
          </a:p>
        </p:txBody>
      </p:sp>
      <p:sp>
        <p:nvSpPr>
          <p:cNvPr id="1028" name="WordArt 4"/>
          <p:cNvSpPr>
            <a:spLocks noChangeArrowheads="1" noChangeShapeType="1" noTextEdit="1"/>
          </p:cNvSpPr>
          <p:nvPr/>
        </p:nvSpPr>
        <p:spPr bwMode="auto">
          <a:xfrm>
            <a:off x="928662" y="5072074"/>
            <a:ext cx="5391150" cy="346075"/>
          </a:xfrm>
          <a:prstGeom prst="rect">
            <a:avLst/>
          </a:prstGeom>
        </p:spPr>
        <p:txBody>
          <a:bodyPr wrap="none" fromWordArt="1">
            <a:prstTxWarp prst="textPlain">
              <a:avLst>
                <a:gd name="adj" fmla="val 50000"/>
              </a:avLst>
            </a:prstTxWarp>
          </a:bodyPr>
          <a:lstStyle/>
          <a:p>
            <a:pPr algn="ctr" rtl="0"/>
            <a:r>
              <a:rPr lang="ru-RU" sz="1800" kern="10" spc="360" dirty="0" smtClean="0">
                <a:ln w="9525">
                  <a:solidFill>
                    <a:srgbClr val="996633"/>
                  </a:solidFill>
                  <a:round/>
                  <a:headEnd/>
                  <a:tailEnd/>
                </a:ln>
                <a:solidFill>
                  <a:srgbClr val="FFCC99"/>
                </a:solidFill>
                <a:effectLst>
                  <a:outerShdw dist="45791" dir="3378596" algn="ctr" rotWithShape="0">
                    <a:srgbClr val="4D4D4D">
                      <a:alpha val="80000"/>
                    </a:srgbClr>
                  </a:outerShdw>
                </a:effectLst>
                <a:latin typeface="Arial Black"/>
              </a:rPr>
              <a:t>МОУ "СОШ №2" г.Гусь-Хрустальный</a:t>
            </a:r>
            <a:endParaRPr lang="ru-RU" sz="1800" kern="10" spc="360" dirty="0">
              <a:ln w="9525">
                <a:solidFill>
                  <a:srgbClr val="996633"/>
                </a:solidFill>
                <a:round/>
                <a:headEnd/>
                <a:tailEnd/>
              </a:ln>
              <a:solidFill>
                <a:srgbClr val="FFCC99"/>
              </a:solidFill>
              <a:effectLst>
                <a:outerShdw dist="45791" dir="3378596" algn="ctr" rotWithShape="0">
                  <a:srgbClr val="4D4D4D">
                    <a:alpha val="80000"/>
                  </a:srgbClr>
                </a:outerShdw>
              </a:effectLst>
              <a:latin typeface="Arial Black"/>
            </a:endParaRPr>
          </a:p>
        </p:txBody>
      </p:sp>
      <p:sp>
        <p:nvSpPr>
          <p:cNvPr id="1029" name="WordArt 5"/>
          <p:cNvSpPr>
            <a:spLocks noChangeArrowheads="1" noChangeShapeType="1" noTextEdit="1"/>
          </p:cNvSpPr>
          <p:nvPr/>
        </p:nvSpPr>
        <p:spPr bwMode="auto">
          <a:xfrm>
            <a:off x="1214414" y="4214818"/>
            <a:ext cx="5391150" cy="314324"/>
          </a:xfrm>
          <a:prstGeom prst="rect">
            <a:avLst/>
          </a:prstGeom>
        </p:spPr>
        <p:txBody>
          <a:bodyPr wrap="none" fromWordArt="1">
            <a:prstTxWarp prst="textPlain">
              <a:avLst>
                <a:gd name="adj" fmla="val 50000"/>
              </a:avLst>
            </a:prstTxWarp>
          </a:bodyPr>
          <a:lstStyle/>
          <a:p>
            <a:pPr algn="ctr" rtl="0"/>
            <a:r>
              <a:rPr lang="ru-RU" sz="3200" kern="10" spc="0" dirty="0" smtClean="0">
                <a:ln w="9525">
                  <a:solidFill>
                    <a:srgbClr val="996633"/>
                  </a:solidFill>
                  <a:round/>
                  <a:headEnd/>
                  <a:tailEnd/>
                </a:ln>
                <a:solidFill>
                  <a:schemeClr val="bg1"/>
                </a:solidFill>
                <a:effectLst>
                  <a:outerShdw dist="35921" dir="2700000" algn="ctr" rotWithShape="0">
                    <a:srgbClr val="C0C0C0">
                      <a:alpha val="80000"/>
                    </a:srgbClr>
                  </a:outerShdw>
                </a:effectLst>
                <a:latin typeface="Impact"/>
              </a:rPr>
              <a:t>Безрукова Светлана Борисовна</a:t>
            </a:r>
            <a:endParaRPr lang="ru-RU" sz="3600" kern="10" spc="0" dirty="0">
              <a:ln w="9525">
                <a:solidFill>
                  <a:srgbClr val="996633"/>
                </a:solidFill>
                <a:round/>
                <a:headEnd/>
                <a:tailEnd/>
              </a:ln>
              <a:solidFill>
                <a:schemeClr val="bg1"/>
              </a:solidFill>
              <a:effectLst>
                <a:outerShdw dist="35921" dir="2700000" algn="ctr" rotWithShape="0">
                  <a:srgbClr val="C0C0C0">
                    <a:alpha val="80000"/>
                  </a:srgbClr>
                </a:outerShdw>
              </a:effectLst>
              <a:latin typeface="Impact"/>
            </a:endParaRPr>
          </a:p>
        </p:txBody>
      </p:sp>
      <p:sp>
        <p:nvSpPr>
          <p:cNvPr id="10" name="Прямоугольник 9"/>
          <p:cNvSpPr/>
          <p:nvPr/>
        </p:nvSpPr>
        <p:spPr>
          <a:xfrm>
            <a:off x="0" y="214290"/>
            <a:ext cx="9358346" cy="1200329"/>
          </a:xfrm>
          <a:prstGeom prst="rect">
            <a:avLst/>
          </a:prstGeom>
          <a:noFill/>
        </p:spPr>
        <p:txBody>
          <a:bodyPr wrap="square" lIns="91440" tIns="45720" rIns="91440" bIns="45720">
            <a:spAutoFit/>
          </a:bodyPr>
          <a:lstStyle/>
          <a:p>
            <a:pPr algn="ctr"/>
            <a:r>
              <a:rPr lang="ru-RU"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Научно-практическая конференция</a:t>
            </a:r>
          </a:p>
          <a:p>
            <a:pPr algn="ctr"/>
            <a:r>
              <a:rPr lang="ru-RU" b="1" cap="none"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«Формирование будущего гражданина России и </a:t>
            </a:r>
          </a:p>
          <a:p>
            <a:pPr algn="ctr"/>
            <a:r>
              <a:rPr lang="ru-RU" b="1" spc="50" dirty="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с</a:t>
            </a:r>
            <a:r>
              <a:rPr lang="ru-RU" b="1"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истема духовно-нравственного воспитания дошкольников и младших школьников»</a:t>
            </a:r>
            <a:endParaRPr lang="ru-RU" b="1" cap="none" spc="50" dirty="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endParaRPr>
          </a:p>
        </p:txBody>
      </p:sp>
      <p:sp>
        <p:nvSpPr>
          <p:cNvPr id="12" name="WordArt 5"/>
          <p:cNvSpPr>
            <a:spLocks noChangeArrowheads="1" noChangeShapeType="1" noTextEdit="1"/>
          </p:cNvSpPr>
          <p:nvPr/>
        </p:nvSpPr>
        <p:spPr bwMode="auto">
          <a:xfrm>
            <a:off x="6929454" y="6357958"/>
            <a:ext cx="1928826" cy="285752"/>
          </a:xfrm>
          <a:prstGeom prst="rect">
            <a:avLst/>
          </a:prstGeom>
          <a:ln>
            <a:noFill/>
          </a:ln>
        </p:spPr>
        <p:txBody>
          <a:bodyPr wrap="none" fromWordArt="1">
            <a:prstTxWarp prst="textPlain">
              <a:avLst>
                <a:gd name="adj" fmla="val 50000"/>
              </a:avLst>
            </a:prstTxWarp>
          </a:bodyPr>
          <a:lstStyle/>
          <a:p>
            <a:pPr algn="ctr" rtl="0"/>
            <a:r>
              <a:rPr lang="ru-RU" sz="1600" kern="10" spc="0" dirty="0" smtClean="0">
                <a:ln w="9525">
                  <a:solidFill>
                    <a:srgbClr val="996633"/>
                  </a:solidFill>
                  <a:round/>
                  <a:headEnd/>
                  <a:tailEnd/>
                </a:ln>
                <a:solidFill>
                  <a:schemeClr val="bg1"/>
                </a:solidFill>
                <a:effectLst>
                  <a:outerShdw dist="35921" dir="2700000" algn="ctr" rotWithShape="0">
                    <a:srgbClr val="C0C0C0">
                      <a:alpha val="80000"/>
                    </a:srgbClr>
                  </a:outerShdw>
                </a:effectLst>
                <a:latin typeface="Impact"/>
              </a:rPr>
              <a:t>11 марта 2010</a:t>
            </a:r>
            <a:endParaRPr lang="ru-RU" kern="10" spc="0" dirty="0">
              <a:ln w="9525">
                <a:solidFill>
                  <a:srgbClr val="996633"/>
                </a:solidFill>
                <a:round/>
                <a:headEnd/>
                <a:tailEnd/>
              </a:ln>
              <a:solidFill>
                <a:schemeClr val="bg1"/>
              </a:soli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2786050" y="1571612"/>
            <a:ext cx="6015022" cy="3357586"/>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tabLst/>
              <a:defRPr/>
            </a:pPr>
            <a:endParaRPr lang="ru-RU" sz="4000" dirty="0" smtClean="0">
              <a:solidFill>
                <a:schemeClr val="bg1"/>
              </a:solidFill>
              <a:latin typeface="+mj-lt"/>
              <a:ea typeface="+mj-ea"/>
              <a:cs typeface="+mj-cs"/>
            </a:endParaRPr>
          </a:p>
        </p:txBody>
      </p:sp>
      <p:sp>
        <p:nvSpPr>
          <p:cNvPr id="6" name="Заголовок 1"/>
          <p:cNvSpPr txBox="1">
            <a:spLocks/>
          </p:cNvSpPr>
          <p:nvPr/>
        </p:nvSpPr>
        <p:spPr>
          <a:xfrm>
            <a:off x="500034" y="500042"/>
            <a:ext cx="8229600" cy="1071570"/>
          </a:xfrm>
          <a:prstGeom prst="rect">
            <a:avLst/>
          </a:prstGeom>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Огромные потенциальные возможности  для нравственного влияния</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 на школьников имеет </a:t>
            </a:r>
            <a:r>
              <a:rPr lang="ru-RU" sz="4800" b="1" dirty="0" smtClean="0">
                <a:solidFill>
                  <a:schemeClr val="accent6">
                    <a:lumMod val="40000"/>
                    <a:lumOff val="60000"/>
                  </a:schemeClr>
                </a:solidFill>
                <a:latin typeface="+mj-lt"/>
                <a:ea typeface="+mj-ea"/>
                <a:cs typeface="+mj-cs"/>
              </a:rPr>
              <a:t>учебный материал</a:t>
            </a:r>
            <a:r>
              <a:rPr lang="ru-RU" sz="4400" b="1" dirty="0" smtClean="0">
                <a:solidFill>
                  <a:schemeClr val="bg1"/>
                </a:solidFill>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особенно по литературе и по истории</a:t>
            </a: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12" name="Picture 5" descr="D:\неразобранное\фото послед\фот декабрь2009\DSC03297.JPG"/>
          <p:cNvPicPr>
            <a:picLocks noChangeAspect="1" noChangeArrowheads="1"/>
          </p:cNvPicPr>
          <p:nvPr/>
        </p:nvPicPr>
        <p:blipFill>
          <a:blip r:embed="rId3" cstate="print"/>
          <a:srcRect/>
          <a:stretch>
            <a:fillRect/>
          </a:stretch>
        </p:blipFill>
        <p:spPr bwMode="auto">
          <a:xfrm>
            <a:off x="4643438" y="3857628"/>
            <a:ext cx="2588681" cy="1941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2" descr="D:\док\на 5\БСБаттестация\фото5\DSC03286.JPG"/>
          <p:cNvPicPr>
            <a:picLocks noChangeAspect="1" noChangeArrowheads="1"/>
          </p:cNvPicPr>
          <p:nvPr/>
        </p:nvPicPr>
        <p:blipFill>
          <a:blip r:embed="rId4" cstate="print"/>
          <a:srcRect r="24303" b="8875"/>
          <a:stretch>
            <a:fillRect/>
          </a:stretch>
        </p:blipFill>
        <p:spPr bwMode="auto">
          <a:xfrm>
            <a:off x="1643042" y="3786190"/>
            <a:ext cx="2500330" cy="22574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2" descr="F:\школа 2\анкеты\Фото\фотк\берестов.jpg"/>
          <p:cNvPicPr>
            <a:picLocks noChangeAspect="1" noChangeArrowheads="1"/>
          </p:cNvPicPr>
          <p:nvPr/>
        </p:nvPicPr>
        <p:blipFill>
          <a:blip r:embed="rId5" cstate="print"/>
          <a:srcRect/>
          <a:stretch>
            <a:fillRect/>
          </a:stretch>
        </p:blipFill>
        <p:spPr bwMode="auto">
          <a:xfrm>
            <a:off x="1214414" y="1643050"/>
            <a:ext cx="24384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2" descr="D:\неразобранное\фото послед\фот декабрь2009\DSC03337.JPG"/>
          <p:cNvPicPr>
            <a:picLocks noChangeAspect="1" noChangeArrowheads="1"/>
          </p:cNvPicPr>
          <p:nvPr/>
        </p:nvPicPr>
        <p:blipFill>
          <a:blip r:embed="rId6" cstate="print"/>
          <a:srcRect/>
          <a:stretch>
            <a:fillRect/>
          </a:stretch>
        </p:blipFill>
        <p:spPr bwMode="auto">
          <a:xfrm>
            <a:off x="4214810" y="1643051"/>
            <a:ext cx="2500330" cy="1875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ppt_x</p:attrName>
                                        </p:attrNameLst>
                                      </p:cBhvr>
                                      <p:tavLst>
                                        <p:tav tm="0">
                                          <p:val>
                                            <p:strVal val="#ppt_x-.2"/>
                                          </p:val>
                                        </p:tav>
                                        <p:tav tm="100000">
                                          <p:val>
                                            <p:strVal val="#ppt_x"/>
                                          </p:val>
                                        </p:tav>
                                      </p:tavLst>
                                    </p:anim>
                                    <p:anim calcmode="lin" valueType="num">
                                      <p:cBhvr>
                                        <p:cTn id="12"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3" dur="2000"/>
                                        <p:tgtEl>
                                          <p:spTgt spid="14"/>
                                        </p:tgtEl>
                                      </p:cBhvr>
                                    </p:animEffect>
                                  </p:childTnLst>
                                </p:cTn>
                              </p:par>
                            </p:childTnLst>
                          </p:cTn>
                        </p:par>
                        <p:par>
                          <p:cTn id="14" fill="hold">
                            <p:stCondLst>
                              <p:cond delay="4000"/>
                            </p:stCondLst>
                            <p:childTnLst>
                              <p:par>
                                <p:cTn id="15" presetID="29"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2000" fill="hold"/>
                                        <p:tgtEl>
                                          <p:spTgt spid="15"/>
                                        </p:tgtEl>
                                        <p:attrNameLst>
                                          <p:attrName>ppt_x</p:attrName>
                                        </p:attrNameLst>
                                      </p:cBhvr>
                                      <p:tavLst>
                                        <p:tav tm="0">
                                          <p:val>
                                            <p:strVal val="#ppt_x-.2"/>
                                          </p:val>
                                        </p:tav>
                                        <p:tav tm="100000">
                                          <p:val>
                                            <p:strVal val="#ppt_x"/>
                                          </p:val>
                                        </p:tav>
                                      </p:tavLst>
                                    </p:anim>
                                    <p:anim calcmode="lin" valueType="num">
                                      <p:cBhvr>
                                        <p:cTn id="18"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2000"/>
                                        <p:tgtEl>
                                          <p:spTgt spid="15"/>
                                        </p:tgtEl>
                                      </p:cBhvr>
                                    </p:animEffect>
                                  </p:childTnLst>
                                </p:cTn>
                              </p:par>
                            </p:childTnLst>
                          </p:cTn>
                        </p:par>
                        <p:par>
                          <p:cTn id="20" fill="hold">
                            <p:stCondLst>
                              <p:cond delay="6000"/>
                            </p:stCondLst>
                            <p:childTnLst>
                              <p:par>
                                <p:cTn id="21" presetID="2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2000" fill="hold"/>
                                        <p:tgtEl>
                                          <p:spTgt spid="13"/>
                                        </p:tgtEl>
                                        <p:attrNameLst>
                                          <p:attrName>ppt_x</p:attrName>
                                        </p:attrNameLst>
                                      </p:cBhvr>
                                      <p:tavLst>
                                        <p:tav tm="0">
                                          <p:val>
                                            <p:strVal val="#ppt_x-.2"/>
                                          </p:val>
                                        </p:tav>
                                        <p:tav tm="100000">
                                          <p:val>
                                            <p:strVal val="#ppt_x"/>
                                          </p:val>
                                        </p:tav>
                                      </p:tavLst>
                                    </p:anim>
                                    <p:anim calcmode="lin" valueType="num">
                                      <p:cBhvr>
                                        <p:cTn id="24"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2000"/>
                                        <p:tgtEl>
                                          <p:spTgt spid="13"/>
                                        </p:tgtEl>
                                      </p:cBhvr>
                                    </p:animEffect>
                                  </p:childTnLst>
                                </p:cTn>
                              </p:par>
                            </p:childTnLst>
                          </p:cTn>
                        </p:par>
                        <p:par>
                          <p:cTn id="26" fill="hold">
                            <p:stCondLst>
                              <p:cond delay="8000"/>
                            </p:stCondLst>
                            <p:childTnLst>
                              <p:par>
                                <p:cTn id="27" presetID="29"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0" fill="hold"/>
                                        <p:tgtEl>
                                          <p:spTgt spid="12"/>
                                        </p:tgtEl>
                                        <p:attrNameLst>
                                          <p:attrName>ppt_x</p:attrName>
                                        </p:attrNameLst>
                                      </p:cBhvr>
                                      <p:tavLst>
                                        <p:tav tm="0">
                                          <p:val>
                                            <p:strVal val="#ppt_x-.2"/>
                                          </p:val>
                                        </p:tav>
                                        <p:tav tm="100000">
                                          <p:val>
                                            <p:strVal val="#ppt_x"/>
                                          </p:val>
                                        </p:tav>
                                      </p:tavLst>
                                    </p:anim>
                                    <p:anim calcmode="lin" valueType="num">
                                      <p:cBhvr>
                                        <p:cTn id="30"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a:blip r:embed="rId2"/>
            <a:stretch>
              <a:fillRect/>
            </a:stretch>
          </a:blipFill>
          <a:ln>
            <a:noFill/>
          </a:ln>
          <a:effectLst>
            <a:softEdge rad="112500"/>
          </a:effectLst>
        </p:spPr>
      </p:pic>
      <p:pic>
        <p:nvPicPr>
          <p:cNvPr id="1026" name="Picture 2" descr="D:\неразобранное\фото послед\фото Василенко Инга\DSC03314.jpg"/>
          <p:cNvPicPr preferRelativeResize="0">
            <a:picLocks noChangeAspect="1" noChangeArrowheads="1"/>
          </p:cNvPicPr>
          <p:nvPr/>
        </p:nvPicPr>
        <p:blipFill>
          <a:blip r:embed="rId3"/>
          <a:srcRect/>
          <a:stretch>
            <a:fillRect/>
          </a:stretch>
        </p:blipFill>
        <p:spPr bwMode="auto">
          <a:xfrm>
            <a:off x="1500166" y="928670"/>
            <a:ext cx="6827392" cy="5010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sp>
        <p:nvSpPr>
          <p:cNvPr id="13315" name="Содержимое 2"/>
          <p:cNvSpPr>
            <a:spLocks noGrp="1"/>
          </p:cNvSpPr>
          <p:nvPr>
            <p:ph idx="1"/>
          </p:nvPr>
        </p:nvSpPr>
        <p:spPr/>
        <p:txBody>
          <a:bodyPr/>
          <a:lstStyle/>
          <a:p>
            <a:pPr eaLnBrk="1" hangingPunct="1"/>
            <a:endParaRPr lang="ru-RU" smtClean="0"/>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a:blip r:embed="rId2"/>
            <a:stretch>
              <a:fillRect/>
            </a:stretch>
          </a:blipFill>
          <a:ln>
            <a:noFill/>
          </a:ln>
          <a:effectLst>
            <a:softEdge rad="112500"/>
          </a:effectLst>
        </p:spPr>
      </p:pic>
      <p:sp>
        <p:nvSpPr>
          <p:cNvPr id="6" name="Заголовок 1"/>
          <p:cNvSpPr txBox="1">
            <a:spLocks/>
          </p:cNvSpPr>
          <p:nvPr/>
        </p:nvSpPr>
        <p:spPr bwMode="auto">
          <a:xfrm>
            <a:off x="1071563" y="1357313"/>
            <a:ext cx="6786562" cy="2439987"/>
          </a:xfrm>
          <a:prstGeom prst="rect">
            <a:avLst/>
          </a:prstGeom>
          <a:noFill/>
          <a:ln w="9525">
            <a:noFill/>
            <a:miter lim="800000"/>
            <a:headEnd/>
            <a:tailEnd/>
          </a:ln>
        </p:spPr>
        <p:txBody>
          <a:bodyPr anchor="ctr">
            <a:normAutofit fontScale="82500" lnSpcReduction="20000"/>
          </a:bodyPr>
          <a:lstStyle/>
          <a:p>
            <a:pPr algn="just" fontAlgn="auto">
              <a:spcAft>
                <a:spcPts val="0"/>
              </a:spcAft>
              <a:defRPr/>
            </a:pPr>
            <a:r>
              <a:rPr lang="ru-RU" sz="4400" dirty="0">
                <a:solidFill>
                  <a:schemeClr val="tx2">
                    <a:lumMod val="75000"/>
                  </a:schemeClr>
                </a:solidFill>
                <a:latin typeface="+mj-lt"/>
                <a:ea typeface="+mj-ea"/>
                <a:cs typeface="+mj-cs"/>
              </a:rPr>
              <a:t>	                </a:t>
            </a:r>
            <a:r>
              <a:rPr lang="ru-RU" sz="4400" dirty="0">
                <a:solidFill>
                  <a:schemeClr val="accent6">
                    <a:lumMod val="60000"/>
                    <a:lumOff val="40000"/>
                  </a:schemeClr>
                </a:solidFill>
                <a:latin typeface="+mj-lt"/>
                <a:ea typeface="+mj-ea"/>
                <a:cs typeface="+mj-cs"/>
              </a:rPr>
              <a:t>Главный  фундамент нравственного есть добрая  воля.		              	  </a:t>
            </a:r>
            <a:br>
              <a:rPr lang="ru-RU" sz="4400" dirty="0">
                <a:solidFill>
                  <a:schemeClr val="accent6">
                    <a:lumMod val="60000"/>
                    <a:lumOff val="40000"/>
                  </a:schemeClr>
                </a:solidFill>
                <a:latin typeface="+mj-lt"/>
                <a:ea typeface="+mj-ea"/>
                <a:cs typeface="+mj-cs"/>
              </a:rPr>
            </a:br>
            <a:r>
              <a:rPr lang="ru-RU" sz="4400" dirty="0">
                <a:solidFill>
                  <a:schemeClr val="accent6">
                    <a:lumMod val="60000"/>
                    <a:lumOff val="40000"/>
                  </a:schemeClr>
                </a:solidFill>
                <a:latin typeface="+mj-lt"/>
                <a:ea typeface="+mj-ea"/>
                <a:cs typeface="+mj-cs"/>
              </a:rPr>
              <a:t>                                                И.Гете</a:t>
            </a:r>
            <a:br>
              <a:rPr lang="ru-RU" sz="4400" dirty="0">
                <a:solidFill>
                  <a:schemeClr val="accent6">
                    <a:lumMod val="60000"/>
                    <a:lumOff val="40000"/>
                  </a:schemeClr>
                </a:solidFill>
                <a:latin typeface="+mj-lt"/>
                <a:ea typeface="+mj-ea"/>
                <a:cs typeface="+mj-cs"/>
              </a:rPr>
            </a:br>
            <a:endParaRPr lang="ru-RU" sz="4400" dirty="0">
              <a:solidFill>
                <a:schemeClr val="accent6">
                  <a:lumMod val="60000"/>
                  <a:lumOff val="4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1"/>
          <p:cNvPicPr>
            <a:picLocks noGrp="1"/>
          </p:cNvPicPr>
          <p:nvPr>
            <p:ph idx="1"/>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a:blip r:embed="rId2"/>
            <a:stretch>
              <a:fillRect/>
            </a:stretch>
          </a:blipFill>
          <a:ln>
            <a:noFill/>
          </a:ln>
          <a:effectLst>
            <a:softEdge rad="112500"/>
          </a:effectLst>
        </p:spPr>
      </p:pic>
      <p:pic>
        <p:nvPicPr>
          <p:cNvPr id="5" name="Рисунок 4"/>
          <p:cNvPicPr/>
          <p:nvPr/>
        </p:nvPicPr>
        <p:blipFill>
          <a:blip r:embed="rId3"/>
          <a:srcRect l="6510" t="22944" r="4956" b="19696"/>
          <a:stretch>
            <a:fillRect/>
          </a:stretch>
        </p:blipFill>
        <p:spPr bwMode="auto">
          <a:xfrm>
            <a:off x="571472" y="1000108"/>
            <a:ext cx="7715304" cy="4214842"/>
          </a:xfrm>
          <a:prstGeom prst="rect">
            <a:avLst/>
          </a:prstGeom>
          <a:noFill/>
          <a:ln w="9525">
            <a:noFill/>
            <a:miter lim="800000"/>
            <a:headEnd/>
            <a:tailEnd/>
          </a:ln>
        </p:spPr>
      </p:pic>
      <p:sp>
        <p:nvSpPr>
          <p:cNvPr id="6" name="WordArt 4"/>
          <p:cNvSpPr>
            <a:spLocks noChangeArrowheads="1" noChangeShapeType="1" noTextEdit="1"/>
          </p:cNvSpPr>
          <p:nvPr/>
        </p:nvSpPr>
        <p:spPr bwMode="auto">
          <a:xfrm>
            <a:off x="285720" y="6072206"/>
            <a:ext cx="7358114" cy="417513"/>
          </a:xfrm>
          <a:prstGeom prst="rect">
            <a:avLst/>
          </a:prstGeom>
        </p:spPr>
        <p:txBody>
          <a:bodyPr wrap="none" fromWordArt="1">
            <a:prstTxWarp prst="textPlain">
              <a:avLst>
                <a:gd name="adj" fmla="val 50000"/>
              </a:avLst>
            </a:prstTxWarp>
          </a:bodyPr>
          <a:lstStyle/>
          <a:p>
            <a:pPr algn="ctr" rtl="0"/>
            <a:r>
              <a:rPr lang="ru-RU" sz="1800" kern="10" spc="360" dirty="0" smtClean="0">
                <a:ln w="9525">
                  <a:solidFill>
                    <a:srgbClr val="996633"/>
                  </a:solidFill>
                  <a:round/>
                  <a:headEnd/>
                  <a:tailEnd/>
                </a:ln>
                <a:solidFill>
                  <a:srgbClr val="FFCC99"/>
                </a:solidFill>
                <a:effectLst>
                  <a:outerShdw dist="45791" dir="3378596" algn="ctr" rotWithShape="0">
                    <a:srgbClr val="4D4D4D">
                      <a:alpha val="80000"/>
                    </a:srgbClr>
                  </a:outerShdw>
                </a:effectLst>
                <a:latin typeface="Arial Black"/>
              </a:rPr>
              <a:t>МОУ "СОШ №2" г.Гусь-Хрустальный</a:t>
            </a:r>
            <a:endParaRPr lang="ru-RU" sz="1800" kern="10" spc="360" dirty="0">
              <a:ln w="9525">
                <a:solidFill>
                  <a:srgbClr val="996633"/>
                </a:solidFill>
                <a:round/>
                <a:headEnd/>
                <a:tailEnd/>
              </a:ln>
              <a:solidFill>
                <a:srgbClr val="FFCC99"/>
              </a:solidFill>
              <a:effectLst>
                <a:outerShdw dist="45791" dir="3378596" algn="ctr" rotWithShape="0">
                  <a:srgbClr val="4D4D4D">
                    <a:alpha val="80000"/>
                  </a:srgbClr>
                </a:outerShdw>
              </a:effectLst>
              <a:latin typeface="Arial Black"/>
            </a:endParaRPr>
          </a:p>
        </p:txBody>
      </p:sp>
      <p:sp>
        <p:nvSpPr>
          <p:cNvPr id="7" name="Прямоугольник 6"/>
          <p:cNvSpPr/>
          <p:nvPr/>
        </p:nvSpPr>
        <p:spPr>
          <a:xfrm>
            <a:off x="8312495" y="1000108"/>
            <a:ext cx="45719" cy="4286280"/>
          </a:xfrm>
          <a:prstGeom prst="rect">
            <a:avLst/>
          </a:prstGeom>
          <a:solidFill>
            <a:srgbClr val="996633">
              <a:alpha val="82000"/>
            </a:srgb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287172" y="1714488"/>
            <a:ext cx="117157" cy="4286280"/>
          </a:xfrm>
          <a:prstGeom prst="rect">
            <a:avLst/>
          </a:prstGeom>
          <a:solidFill>
            <a:srgbClr val="996633">
              <a:alpha val="82000"/>
            </a:srgb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929850" y="1285860"/>
            <a:ext cx="117157" cy="4286280"/>
          </a:xfrm>
          <a:prstGeom prst="rect">
            <a:avLst/>
          </a:prstGeom>
          <a:solidFill>
            <a:srgbClr val="996633">
              <a:alpha val="82000"/>
            </a:srgb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flipH="1">
            <a:off x="571470" y="5214950"/>
            <a:ext cx="7786743" cy="71438"/>
          </a:xfrm>
          <a:prstGeom prst="rect">
            <a:avLst/>
          </a:prstGeom>
          <a:solidFill>
            <a:srgbClr val="996633">
              <a:alpha val="82000"/>
            </a:srgb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428596" y="1571612"/>
            <a:ext cx="8372476" cy="2643206"/>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bg1"/>
                </a:solidFill>
                <a:effectLst/>
                <a:uLnTx/>
                <a:uFillTx/>
                <a:latin typeface="+mj-lt"/>
                <a:ea typeface="+mj-ea"/>
                <a:cs typeface="+mj-cs"/>
              </a:rPr>
              <a:t>«</a:t>
            </a:r>
            <a:r>
              <a:rPr kumimoji="0" lang="ru-RU" sz="4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Создание условий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для формирования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духовно-нравственного развития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дошкольников и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младших школьников</a:t>
            </a:r>
            <a:r>
              <a:rPr kumimoji="0" lang="ru-RU" sz="4400" b="0" i="0" u="none" strike="noStrike" kern="1200" cap="none" spc="0" normalizeH="0" baseline="0" noProof="0" dirty="0" smtClean="0">
                <a:ln>
                  <a:noFill/>
                </a:ln>
                <a:solidFill>
                  <a:schemeClr val="bg1"/>
                </a:solidFill>
                <a:effectLst/>
                <a:uLnTx/>
                <a:uFillTx/>
                <a:latin typeface="+mj-lt"/>
                <a:ea typeface="+mj-ea"/>
                <a:cs typeface="+mj-cs"/>
              </a:rPr>
              <a:t>»</a:t>
            </a:r>
          </a:p>
        </p:txBody>
      </p:sp>
      <p:sp>
        <p:nvSpPr>
          <p:cNvPr id="6" name="Заголовок 1"/>
          <p:cNvSpPr txBox="1">
            <a:spLocks/>
          </p:cNvSpPr>
          <p:nvPr/>
        </p:nvSpPr>
        <p:spPr>
          <a:xfrm>
            <a:off x="500034" y="857232"/>
            <a:ext cx="8229600" cy="49054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bg1"/>
                </a:solidFill>
                <a:effectLst/>
                <a:uLnTx/>
                <a:uFillTx/>
                <a:latin typeface="+mj-lt"/>
                <a:ea typeface="+mj-ea"/>
                <a:cs typeface="+mj-cs"/>
              </a:rPr>
              <a:t>Секция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428596" y="1571612"/>
            <a:ext cx="8372476" cy="3357586"/>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Доклады</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cap="none" spc="0" normalizeH="0" baseline="0" noProof="0" dirty="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Мнения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cap="none" spc="0" normalizeH="0" baseline="0" noProof="0" dirty="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Проблемы</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Пути решения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cap="none" spc="0" normalizeH="0" baseline="0" noProof="0" dirty="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Предложения, рекомендации </a:t>
            </a: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Заголовок 1"/>
          <p:cNvSpPr txBox="1">
            <a:spLocks/>
          </p:cNvSpPr>
          <p:nvPr/>
        </p:nvSpPr>
        <p:spPr>
          <a:xfrm>
            <a:off x="500034" y="857232"/>
            <a:ext cx="8229600" cy="49054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bg1"/>
                </a:solidFill>
                <a:effectLst/>
                <a:uLnTx/>
                <a:uFillTx/>
                <a:latin typeface="+mj-lt"/>
                <a:ea typeface="+mj-ea"/>
                <a:cs typeface="+mj-cs"/>
              </a:rPr>
              <a:t>Итог</a:t>
            </a:r>
            <a:r>
              <a:rPr kumimoji="0" lang="ru-RU" sz="4400" b="0" i="0" u="none" strike="noStrike" kern="1200" cap="none" spc="0" normalizeH="0" noProof="0" dirty="0" smtClean="0">
                <a:ln>
                  <a:noFill/>
                </a:ln>
                <a:solidFill>
                  <a:schemeClr val="bg1"/>
                </a:solidFill>
                <a:effectLst/>
                <a:uLnTx/>
                <a:uFillTx/>
                <a:latin typeface="+mj-lt"/>
                <a:ea typeface="+mj-ea"/>
                <a:cs typeface="+mj-cs"/>
              </a:rPr>
              <a:t> работы с</a:t>
            </a:r>
            <a:r>
              <a:rPr kumimoji="0" lang="ru-RU" sz="4400" b="0" i="0" u="none" strike="noStrike" kern="1200" cap="none" spc="0" normalizeH="0" baseline="0" noProof="0" dirty="0" smtClean="0">
                <a:ln>
                  <a:noFill/>
                </a:ln>
                <a:solidFill>
                  <a:schemeClr val="bg1"/>
                </a:solidFill>
                <a:effectLst/>
                <a:uLnTx/>
                <a:uFillTx/>
                <a:latin typeface="+mj-lt"/>
                <a:ea typeface="+mj-ea"/>
                <a:cs typeface="+mj-cs"/>
              </a:rPr>
              <a:t>екции №1</a:t>
            </a:r>
          </a:p>
        </p:txBody>
      </p:sp>
      <p:sp>
        <p:nvSpPr>
          <p:cNvPr id="7" name="Стрелка вниз 6"/>
          <p:cNvSpPr/>
          <p:nvPr/>
        </p:nvSpPr>
        <p:spPr>
          <a:xfrm>
            <a:off x="4429124" y="2071678"/>
            <a:ext cx="285752" cy="357190"/>
          </a:xfrm>
          <a:prstGeom prst="downArrow">
            <a:avLst/>
          </a:prstGeom>
          <a:ln>
            <a:solidFill>
              <a:srgbClr val="9966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n w="6350">
                <a:solidFill>
                  <a:srgbClr val="996633"/>
                </a:solidFill>
              </a:ln>
              <a:solidFill>
                <a:schemeClr val="accent6">
                  <a:lumMod val="20000"/>
                  <a:lumOff val="80000"/>
                </a:schemeClr>
              </a:solidFill>
            </a:endParaRPr>
          </a:p>
        </p:txBody>
      </p:sp>
      <p:sp>
        <p:nvSpPr>
          <p:cNvPr id="8" name="Стрелка вниз 7"/>
          <p:cNvSpPr/>
          <p:nvPr/>
        </p:nvSpPr>
        <p:spPr>
          <a:xfrm>
            <a:off x="4429124" y="2857496"/>
            <a:ext cx="285752" cy="357190"/>
          </a:xfrm>
          <a:prstGeom prst="downArrow">
            <a:avLst/>
          </a:prstGeom>
          <a:ln>
            <a:solidFill>
              <a:srgbClr val="9966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n w="6350">
                <a:solidFill>
                  <a:srgbClr val="996633"/>
                </a:solidFill>
              </a:ln>
              <a:solidFill>
                <a:schemeClr val="accent6">
                  <a:lumMod val="20000"/>
                  <a:lumOff val="80000"/>
                </a:schemeClr>
              </a:solidFill>
            </a:endParaRPr>
          </a:p>
        </p:txBody>
      </p:sp>
      <p:sp>
        <p:nvSpPr>
          <p:cNvPr id="9" name="Стрелка вниз 8"/>
          <p:cNvSpPr/>
          <p:nvPr/>
        </p:nvSpPr>
        <p:spPr>
          <a:xfrm>
            <a:off x="4429124" y="4071942"/>
            <a:ext cx="285752" cy="357190"/>
          </a:xfrm>
          <a:prstGeom prst="downArrow">
            <a:avLst/>
          </a:prstGeom>
          <a:ln>
            <a:solidFill>
              <a:srgbClr val="9966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n w="6350">
                <a:solidFill>
                  <a:srgbClr val="996633"/>
                </a:solidFill>
              </a:ln>
              <a:solidFill>
                <a:schemeClr val="accent6">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2000"/>
                                        <p:tgtEl>
                                          <p:spTgt spid="5">
                                            <p:txEl>
                                              <p:pRg st="0" end="0"/>
                                            </p:txEl>
                                          </p:spTgt>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7"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8" dur="2000"/>
                                        <p:tgtEl>
                                          <p:spTgt spid="5">
                                            <p:txEl>
                                              <p:pRg st="2" end="2"/>
                                            </p:txEl>
                                          </p:spTgt>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5">
                                            <p:txEl>
                                              <p:pRg st="4" end="4"/>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p:cTn id="26"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7" dur="2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8" dur="2000"/>
                                        <p:tgtEl>
                                          <p:spTgt spid="5">
                                            <p:txEl>
                                              <p:pRg st="5" end="5"/>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2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3" dur="2000"/>
                                        <p:tgtEl>
                                          <p:spTgt spid="5">
                                            <p:txEl>
                                              <p:pRg st="7" end="7"/>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part_3.gif"/>
          <p:cNvPicPr/>
          <p:nvPr/>
        </p:nvPicPr>
        <p:blipFill>
          <a:blip r:embed="rId2">
            <a:duotone>
              <a:prstClr val="black"/>
              <a:schemeClr val="accent6">
                <a:tint val="45000"/>
                <a:satMod val="400000"/>
              </a:schemeClr>
            </a:duotone>
          </a:blip>
          <a:stretch>
            <a:fillRect/>
          </a:stretch>
        </p:blipFill>
        <p:spPr>
          <a:xfrm>
            <a:off x="0" y="-142900"/>
            <a:ext cx="9144000" cy="7215238"/>
          </a:xfrm>
          <a:prstGeom prst="rect">
            <a:avLst/>
          </a:prstGeom>
          <a:ln>
            <a:noFill/>
          </a:ln>
          <a:effectLst>
            <a:softEdge rad="112500"/>
          </a:effectLst>
        </p:spPr>
      </p:pic>
      <p:sp>
        <p:nvSpPr>
          <p:cNvPr id="10" name="Прямоугольник 9"/>
          <p:cNvSpPr/>
          <p:nvPr/>
        </p:nvSpPr>
        <p:spPr>
          <a:xfrm>
            <a:off x="500034" y="1571612"/>
            <a:ext cx="7143800" cy="4524315"/>
          </a:xfrm>
          <a:prstGeom prst="rect">
            <a:avLst/>
          </a:prstGeom>
          <a:noFill/>
        </p:spPr>
        <p:txBody>
          <a:bodyPr wrap="square" lIns="91440" tIns="45720" rIns="91440" bIns="45720">
            <a:spAutoFit/>
          </a:bodyPr>
          <a:lstStyle/>
          <a:p>
            <a:pPr algn="ctr"/>
            <a:r>
              <a:rPr lang="ru-RU" sz="2400"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                    Младший школьный возраст характеризуется повышенной восприимчивостью к усвоению нравственных правил и норм. Это позволяет своевременно заложить нравственный фундамент развития личности. Стержнем воспитания, определяющим нравственное развитие личности младшего школьника, является формирование гуманистического отношения и взаимоотношения детей, </a:t>
            </a:r>
          </a:p>
          <a:p>
            <a:pPr algn="ctr"/>
            <a:r>
              <a:rPr lang="ru-RU" sz="2400"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опора на чувства, </a:t>
            </a:r>
          </a:p>
          <a:p>
            <a:pPr algn="ctr"/>
            <a:r>
              <a:rPr lang="ru-RU" sz="2400" spc="50" dirty="0" smtClean="0">
                <a:ln w="0" cmpd="sng">
                  <a:solidFill>
                    <a:schemeClr val="bg1"/>
                  </a:solidFill>
                  <a:prstDash val="solid"/>
                </a:ln>
                <a:solidFill>
                  <a:schemeClr val="bg1"/>
                </a:solidFill>
                <a:effectLst>
                  <a:glow rad="53100">
                    <a:schemeClr val="accent6">
                      <a:satMod val="180000"/>
                      <a:alpha val="30000"/>
                    </a:schemeClr>
                  </a:glow>
                </a:effectLst>
                <a:latin typeface="Arial" pitchFamily="34" charset="0"/>
                <a:cs typeface="Arial" pitchFamily="34" charset="0"/>
              </a:rPr>
              <a:t>эмоциональную отзывчивость.</a:t>
            </a:r>
          </a:p>
        </p:txBody>
      </p:sp>
      <p:pic>
        <p:nvPicPr>
          <p:cNvPr id="11" name="Picture 2" descr="D:\док\работа\все\фотоаппарат\1акласс    ллл\2008-05-13\DSC05744.JPG"/>
          <p:cNvPicPr>
            <a:picLocks noChangeAspect="1" noChangeArrowheads="1"/>
          </p:cNvPicPr>
          <p:nvPr/>
        </p:nvPicPr>
        <p:blipFill>
          <a:blip r:embed="rId3" cstate="print"/>
          <a:srcRect t="20522" r="16202" b="11071"/>
          <a:stretch>
            <a:fillRect/>
          </a:stretch>
        </p:blipFill>
        <p:spPr bwMode="auto">
          <a:xfrm>
            <a:off x="6429388" y="5072074"/>
            <a:ext cx="2450324" cy="15001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2" descr="F:\школа 2\анкеты\Фото\фото1-а\на уроке 1а.JPG"/>
          <p:cNvPicPr>
            <a:picLocks noChangeAspect="1" noChangeArrowheads="1"/>
          </p:cNvPicPr>
          <p:nvPr/>
        </p:nvPicPr>
        <p:blipFill>
          <a:blip r:embed="rId4" cstate="print"/>
          <a:srcRect t="15135"/>
          <a:stretch>
            <a:fillRect/>
          </a:stretch>
        </p:blipFill>
        <p:spPr bwMode="auto">
          <a:xfrm>
            <a:off x="357158" y="357166"/>
            <a:ext cx="2374398" cy="15112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36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1928794" y="1357298"/>
            <a:ext cx="6215106" cy="3357586"/>
          </a:xfrm>
          <a:prstGeom prst="rect">
            <a:avLst/>
          </a:prstGeom>
        </p:spPr>
        <p:txBody>
          <a:bodyPr vert="horz" lIns="91440" tIns="45720" rIns="91440" bIns="45720" rtlCol="0" anchor="ctr">
            <a:normAutofit fontScale="60000" lnSpcReduction="20000"/>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ru-RU" sz="4400" b="1" dirty="0" smtClean="0">
                <a:solidFill>
                  <a:schemeClr val="bg1"/>
                </a:solidFill>
                <a:latin typeface="+mj-lt"/>
                <a:ea typeface="+mj-ea"/>
                <a:cs typeface="+mj-cs"/>
              </a:rPr>
              <a:t>  </a:t>
            </a:r>
            <a:r>
              <a:rPr lang="ru-RU" sz="4000" dirty="0" smtClean="0">
                <a:solidFill>
                  <a:schemeClr val="bg1"/>
                </a:solidFill>
                <a:latin typeface="+mj-lt"/>
                <a:ea typeface="+mj-ea"/>
                <a:cs typeface="+mj-cs"/>
              </a:rPr>
              <a:t>содержание программного  и     </a:t>
            </a:r>
          </a:p>
          <a:p>
            <a:pPr marL="0" marR="0" lvl="0" indent="0" defTabSz="914400" rtl="0" eaLnBrk="1" fontAlgn="auto" latinLnBrk="0" hangingPunct="1">
              <a:lnSpc>
                <a:spcPct val="100000"/>
              </a:lnSpc>
              <a:spcBef>
                <a:spcPct val="0"/>
              </a:spcBef>
              <a:spcAft>
                <a:spcPts val="0"/>
              </a:spcAft>
              <a:buClrTx/>
              <a:buSzTx/>
              <a:tabLst/>
              <a:defRPr/>
            </a:pPr>
            <a:r>
              <a:rPr lang="ru-RU" sz="4000" dirty="0" smtClean="0">
                <a:solidFill>
                  <a:schemeClr val="bg1"/>
                </a:solidFill>
                <a:latin typeface="+mj-lt"/>
                <a:ea typeface="+mj-ea"/>
                <a:cs typeface="+mj-cs"/>
              </a:rPr>
              <a:t>       дидактического материала;</a:t>
            </a:r>
          </a:p>
          <a:p>
            <a:pPr marL="0" marR="0" lvl="0" indent="0" defTabSz="914400" rtl="0" eaLnBrk="1" fontAlgn="auto" latinLnBrk="0" hangingPunct="1">
              <a:lnSpc>
                <a:spcPct val="100000"/>
              </a:lnSpc>
              <a:spcBef>
                <a:spcPct val="0"/>
              </a:spcBef>
              <a:spcAft>
                <a:spcPts val="0"/>
              </a:spcAft>
              <a:buClrTx/>
              <a:buSzTx/>
              <a:tabLst/>
              <a:defRPr/>
            </a:pPr>
            <a:endParaRPr lang="ru-RU" sz="4000" dirty="0" smtClean="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ru-RU" sz="4000" dirty="0" smtClean="0">
                <a:solidFill>
                  <a:schemeClr val="bg1"/>
                </a:solidFill>
                <a:latin typeface="+mj-lt"/>
                <a:ea typeface="+mj-ea"/>
                <a:cs typeface="+mj-cs"/>
              </a:rPr>
              <a:t>  организация урока;</a:t>
            </a:r>
          </a:p>
          <a:p>
            <a:pPr marL="0" marR="0" lvl="0" indent="0" defTabSz="914400" rtl="0" eaLnBrk="1" fontAlgn="auto" latinLnBrk="0" hangingPunct="1">
              <a:lnSpc>
                <a:spcPct val="100000"/>
              </a:lnSpc>
              <a:spcBef>
                <a:spcPct val="0"/>
              </a:spcBef>
              <a:spcAft>
                <a:spcPts val="0"/>
              </a:spcAft>
              <a:buClrTx/>
              <a:buSzTx/>
              <a:tabLst/>
              <a:defRPr/>
            </a:pPr>
            <a:endParaRPr lang="ru-RU" sz="4000" dirty="0" smtClean="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ru-RU" sz="4000" dirty="0" smtClean="0">
                <a:solidFill>
                  <a:schemeClr val="bg1"/>
                </a:solidFill>
                <a:latin typeface="+mj-lt"/>
                <a:ea typeface="+mj-ea"/>
                <a:cs typeface="+mj-cs"/>
              </a:rPr>
              <a:t>  личность учителя;</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ru-RU" sz="4000" dirty="0" smtClean="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ru-RU" sz="4000" dirty="0" smtClean="0">
                <a:solidFill>
                  <a:schemeClr val="bg1"/>
                </a:solidFill>
                <a:latin typeface="+mj-lt"/>
                <a:ea typeface="+mj-ea"/>
                <a:cs typeface="+mj-cs"/>
              </a:rPr>
              <a:t>  атмосфера в школе;</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ru-RU" sz="4000" dirty="0" smtClean="0">
              <a:solidFill>
                <a:schemeClr val="bg1"/>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ru-RU" sz="4000" dirty="0" smtClean="0">
                <a:solidFill>
                  <a:schemeClr val="bg1"/>
                </a:solidFill>
                <a:latin typeface="+mj-lt"/>
                <a:ea typeface="+mj-ea"/>
                <a:cs typeface="+mj-cs"/>
              </a:rPr>
              <a:t> </a:t>
            </a:r>
            <a:r>
              <a:rPr lang="ru-RU" sz="4000" dirty="0" smtClean="0">
                <a:solidFill>
                  <a:schemeClr val="accent6">
                    <a:lumMod val="60000"/>
                    <a:lumOff val="40000"/>
                  </a:schemeClr>
                </a:solidFill>
                <a:latin typeface="+mj-lt"/>
                <a:ea typeface="+mj-ea"/>
                <a:cs typeface="+mj-cs"/>
              </a:rPr>
              <a:t>внутрисемейные отношения.</a:t>
            </a:r>
          </a:p>
        </p:txBody>
      </p:sp>
      <p:sp>
        <p:nvSpPr>
          <p:cNvPr id="6" name="Заголовок 1"/>
          <p:cNvSpPr txBox="1">
            <a:spLocks/>
          </p:cNvSpPr>
          <p:nvPr/>
        </p:nvSpPr>
        <p:spPr>
          <a:xfrm>
            <a:off x="571472" y="714356"/>
            <a:ext cx="8229600" cy="71438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Основные источники нравственного опыта</a:t>
            </a:r>
            <a:r>
              <a:rPr lang="ru-RU" sz="4400" dirty="0" smtClean="0">
                <a:solidFill>
                  <a:schemeClr val="bg1"/>
                </a:solidFill>
                <a:latin typeface="+mj-lt"/>
                <a:ea typeface="+mj-ea"/>
                <a:cs typeface="+mj-cs"/>
              </a:rPr>
              <a:t>:</a:t>
            </a: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7" name="Рисунок 6" descr="C:\Documents and Settings\Пользователь\Рабочий стол\док\ЗамД\осени\фото осень 3а 10в 11а\DSC03330.JPG"/>
          <p:cNvPicPr/>
          <p:nvPr/>
        </p:nvPicPr>
        <p:blipFill>
          <a:blip r:embed="rId3" cstate="print"/>
          <a:srcRect/>
          <a:stretch>
            <a:fillRect/>
          </a:stretch>
        </p:blipFill>
        <p:spPr bwMode="auto">
          <a:xfrm>
            <a:off x="285720" y="4643446"/>
            <a:ext cx="2435183" cy="1988614"/>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20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20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1928794" y="1357298"/>
            <a:ext cx="6215106" cy="3357586"/>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tabLst/>
              <a:defRPr/>
            </a:pPr>
            <a:endParaRPr lang="ru-RU" sz="4000" dirty="0" smtClean="0">
              <a:solidFill>
                <a:schemeClr val="accent6">
                  <a:lumMod val="60000"/>
                  <a:lumOff val="40000"/>
                </a:schemeClr>
              </a:solidFill>
              <a:latin typeface="+mj-lt"/>
              <a:ea typeface="+mj-ea"/>
              <a:cs typeface="+mj-cs"/>
            </a:endParaRPr>
          </a:p>
        </p:txBody>
      </p:sp>
      <p:sp>
        <p:nvSpPr>
          <p:cNvPr id="6" name="Заголовок 1"/>
          <p:cNvSpPr txBox="1">
            <a:spLocks/>
          </p:cNvSpPr>
          <p:nvPr/>
        </p:nvSpPr>
        <p:spPr>
          <a:xfrm>
            <a:off x="571472" y="714356"/>
            <a:ext cx="8229600" cy="71438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Какие же духовно-нравственные ценности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необходимо прививать в процессе воспитания?</a:t>
            </a: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8" name="Схема 7"/>
          <p:cNvGraphicFramePr/>
          <p:nvPr/>
        </p:nvGraphicFramePr>
        <p:xfrm>
          <a:off x="214282" y="1571612"/>
          <a:ext cx="8735094" cy="3929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1071538" y="785794"/>
            <a:ext cx="7729534" cy="4143404"/>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ru-RU" sz="4000" dirty="0" smtClean="0">
              <a:solidFill>
                <a:schemeClr val="bg1"/>
              </a:solidFill>
              <a:latin typeface="+mj-lt"/>
              <a:ea typeface="+mj-ea"/>
              <a:cs typeface="+mj-cs"/>
            </a:endParaRPr>
          </a:p>
        </p:txBody>
      </p:sp>
      <p:sp>
        <p:nvSpPr>
          <p:cNvPr id="6" name="Заголовок 1"/>
          <p:cNvSpPr txBox="1">
            <a:spLocks/>
          </p:cNvSpPr>
          <p:nvPr/>
        </p:nvSpPr>
        <p:spPr>
          <a:xfrm>
            <a:off x="500034" y="857232"/>
            <a:ext cx="8229600" cy="49054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9458" name="AutoShape 2"/>
          <p:cNvSpPr>
            <a:spLocks/>
          </p:cNvSpPr>
          <p:nvPr/>
        </p:nvSpPr>
        <p:spPr bwMode="auto">
          <a:xfrm>
            <a:off x="2000232" y="785794"/>
            <a:ext cx="1701803" cy="500066"/>
          </a:xfrm>
          <a:prstGeom prst="borderCallout2">
            <a:avLst>
              <a:gd name="adj1" fmla="val 22032"/>
              <a:gd name="adj2" fmla="val 106343"/>
              <a:gd name="adj3" fmla="val 62403"/>
              <a:gd name="adj4" fmla="val 120816"/>
              <a:gd name="adj5" fmla="val 322646"/>
              <a:gd name="adj6" fmla="val 142477"/>
            </a:avLst>
          </a:prstGeom>
          <a:gradFill rotWithShape="0">
            <a:gsLst>
              <a:gs pos="0">
                <a:srgbClr val="FABF8F"/>
              </a:gs>
              <a:gs pos="50000">
                <a:srgbClr val="FDE9D9"/>
              </a:gs>
              <a:gs pos="100000">
                <a:srgbClr val="FABF8F"/>
              </a:gs>
            </a:gsLst>
            <a:lin ang="18900000" scaled="1"/>
          </a:gradFill>
          <a:ln w="28575">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Педагогическая рефлексия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AutoShape 3"/>
          <p:cNvSpPr>
            <a:spLocks/>
          </p:cNvSpPr>
          <p:nvPr/>
        </p:nvSpPr>
        <p:spPr bwMode="auto">
          <a:xfrm>
            <a:off x="642910" y="2571744"/>
            <a:ext cx="1785950" cy="785818"/>
          </a:xfrm>
          <a:prstGeom prst="borderCallout2">
            <a:avLst>
              <a:gd name="adj1" fmla="val 50405"/>
              <a:gd name="adj2" fmla="val 105447"/>
              <a:gd name="adj3" fmla="val 44360"/>
              <a:gd name="adj4" fmla="val 147029"/>
              <a:gd name="adj5" fmla="val 75296"/>
              <a:gd name="adj6" fmla="val 160653"/>
            </a:avLst>
          </a:prstGeom>
          <a:gradFill rotWithShape="0">
            <a:gsLst>
              <a:gs pos="0">
                <a:srgbClr val="FABF8F"/>
              </a:gs>
              <a:gs pos="50000">
                <a:srgbClr val="FDE9D9"/>
              </a:gs>
              <a:gs pos="100000">
                <a:srgbClr val="FABF8F"/>
              </a:gs>
            </a:gsLst>
            <a:lin ang="18900000" scaled="1"/>
          </a:gradFill>
          <a:ln w="28575">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Высокие ценностные установки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AutoShape 4"/>
          <p:cNvSpPr>
            <a:spLocks/>
          </p:cNvSpPr>
          <p:nvPr/>
        </p:nvSpPr>
        <p:spPr bwMode="auto">
          <a:xfrm>
            <a:off x="1357290" y="1643050"/>
            <a:ext cx="1071570" cy="571504"/>
          </a:xfrm>
          <a:prstGeom prst="borderCallout2">
            <a:avLst>
              <a:gd name="adj1" fmla="val 24292"/>
              <a:gd name="adj2" fmla="val 108333"/>
              <a:gd name="adj3" fmla="val 24292"/>
              <a:gd name="adj4" fmla="val 182639"/>
              <a:gd name="adj5" fmla="val 105986"/>
              <a:gd name="adj6" fmla="val 227977"/>
            </a:avLst>
          </a:prstGeom>
          <a:gradFill rotWithShape="0">
            <a:gsLst>
              <a:gs pos="0">
                <a:srgbClr val="FABF8F"/>
              </a:gs>
              <a:gs pos="50000">
                <a:srgbClr val="FDE9D9"/>
              </a:gs>
              <a:gs pos="100000">
                <a:srgbClr val="FABF8F"/>
              </a:gs>
            </a:gsLst>
            <a:lin ang="18900000" scaled="1"/>
          </a:gradFill>
          <a:ln w="28575">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Творческое мышление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1" name="AutoShape 5"/>
          <p:cNvSpPr>
            <a:spLocks/>
          </p:cNvSpPr>
          <p:nvPr/>
        </p:nvSpPr>
        <p:spPr bwMode="auto">
          <a:xfrm>
            <a:off x="785786" y="4000504"/>
            <a:ext cx="1357322" cy="642942"/>
          </a:xfrm>
          <a:prstGeom prst="borderCallout2">
            <a:avLst>
              <a:gd name="adj1" fmla="val 24000"/>
              <a:gd name="adj2" fmla="val 107639"/>
              <a:gd name="adj3" fmla="val 24000"/>
              <a:gd name="adj4" fmla="val 166773"/>
              <a:gd name="adj5" fmla="val -61405"/>
              <a:gd name="adj6" fmla="val 211923"/>
            </a:avLst>
          </a:prstGeom>
          <a:gradFill rotWithShape="0">
            <a:gsLst>
              <a:gs pos="0">
                <a:srgbClr val="FABF8F"/>
              </a:gs>
              <a:gs pos="50000">
                <a:srgbClr val="FDE9D9"/>
              </a:gs>
              <a:gs pos="100000">
                <a:srgbClr val="FABF8F"/>
              </a:gs>
            </a:gsLst>
            <a:lin ang="18900000" scaled="1"/>
          </a:gradFill>
          <a:ln w="28575">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Диалоговое общение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2" name="Oval 6"/>
          <p:cNvSpPr>
            <a:spLocks noChangeArrowheads="1"/>
          </p:cNvSpPr>
          <p:nvPr/>
        </p:nvSpPr>
        <p:spPr bwMode="auto">
          <a:xfrm>
            <a:off x="3643306" y="2643182"/>
            <a:ext cx="1674815" cy="928694"/>
          </a:xfrm>
          <a:prstGeom prst="ellipse">
            <a:avLst/>
          </a:prstGeom>
          <a:solidFill>
            <a:srgbClr val="76923C"/>
          </a:solidFill>
          <a:ln w="28575">
            <a:solidFill>
              <a:srgbClr val="92D05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rgbClr val="FFFFFF"/>
                </a:solidFill>
                <a:effectLst/>
                <a:latin typeface="Calibri" pitchFamily="34" charset="0"/>
                <a:cs typeface="Arial" pitchFamily="34" charset="0"/>
              </a:rPr>
              <a:t>Личность  учителя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3" name="AutoShape 7"/>
          <p:cNvSpPr>
            <a:spLocks/>
          </p:cNvSpPr>
          <p:nvPr/>
        </p:nvSpPr>
        <p:spPr bwMode="auto">
          <a:xfrm flipH="1">
            <a:off x="6072197" y="928670"/>
            <a:ext cx="1785950" cy="500066"/>
          </a:xfrm>
          <a:prstGeom prst="borderCallout2">
            <a:avLst>
              <a:gd name="adj1" fmla="val 34611"/>
              <a:gd name="adj2" fmla="val 104815"/>
              <a:gd name="adj3" fmla="val 34611"/>
              <a:gd name="adj4" fmla="val 138042"/>
              <a:gd name="adj5" fmla="val 314272"/>
              <a:gd name="adj6" fmla="val 180656"/>
            </a:avLst>
          </a:prstGeom>
          <a:gradFill rotWithShape="0">
            <a:gsLst>
              <a:gs pos="0">
                <a:srgbClr val="92CDDC"/>
              </a:gs>
              <a:gs pos="50000">
                <a:srgbClr val="DAEEF3"/>
              </a:gs>
              <a:gs pos="100000">
                <a:srgbClr val="92CDDC"/>
              </a:gs>
            </a:gsLst>
            <a:lin ang="18900000" scaled="1"/>
          </a:gradFill>
          <a:ln w="28575">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Личностные  качества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4" name="AutoShape 8"/>
          <p:cNvSpPr>
            <a:spLocks/>
          </p:cNvSpPr>
          <p:nvPr/>
        </p:nvSpPr>
        <p:spPr bwMode="auto">
          <a:xfrm>
            <a:off x="6786578" y="2285992"/>
            <a:ext cx="1335071" cy="552419"/>
          </a:xfrm>
          <a:prstGeom prst="borderCallout2">
            <a:avLst>
              <a:gd name="adj1" fmla="val 31348"/>
              <a:gd name="adj2" fmla="val -2324"/>
              <a:gd name="adj3" fmla="val 24792"/>
              <a:gd name="adj4" fmla="val -77806"/>
              <a:gd name="adj5" fmla="val 74682"/>
              <a:gd name="adj6" fmla="val -123075"/>
            </a:avLst>
          </a:prstGeom>
          <a:gradFill rotWithShape="0">
            <a:gsLst>
              <a:gs pos="0">
                <a:srgbClr val="92CDDC"/>
              </a:gs>
              <a:gs pos="50000">
                <a:srgbClr val="DAEEF3"/>
              </a:gs>
              <a:gs pos="100000">
                <a:srgbClr val="92CDDC"/>
              </a:gs>
            </a:gsLst>
            <a:lin ang="18900000" scaled="1"/>
          </a:gradFill>
          <a:ln w="28575">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Социальные качества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5" name="AutoShape 9"/>
          <p:cNvSpPr>
            <a:spLocks/>
          </p:cNvSpPr>
          <p:nvPr/>
        </p:nvSpPr>
        <p:spPr bwMode="auto">
          <a:xfrm>
            <a:off x="5857884" y="4429132"/>
            <a:ext cx="2571736" cy="506413"/>
          </a:xfrm>
          <a:prstGeom prst="borderCallout2">
            <a:avLst>
              <a:gd name="adj1" fmla="val 22556"/>
              <a:gd name="adj2" fmla="val -3532"/>
              <a:gd name="adj3" fmla="val -33724"/>
              <a:gd name="adj4" fmla="val -25615"/>
              <a:gd name="adj5" fmla="val -106957"/>
              <a:gd name="adj6" fmla="val -39800"/>
            </a:avLst>
          </a:prstGeom>
          <a:gradFill rotWithShape="0">
            <a:gsLst>
              <a:gs pos="0">
                <a:srgbClr val="92CDDC"/>
              </a:gs>
              <a:gs pos="50000">
                <a:srgbClr val="DAEEF3"/>
              </a:gs>
              <a:gs pos="100000">
                <a:srgbClr val="92CDDC"/>
              </a:gs>
            </a:gsLst>
            <a:lin ang="18900000" scaled="1"/>
          </a:gradFill>
          <a:ln w="28575">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Индивидуальные особенности познавательных процессов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6" name="AutoShape 10"/>
          <p:cNvSpPr>
            <a:spLocks/>
          </p:cNvSpPr>
          <p:nvPr/>
        </p:nvSpPr>
        <p:spPr bwMode="auto">
          <a:xfrm>
            <a:off x="6858016" y="3500438"/>
            <a:ext cx="1714512" cy="517525"/>
          </a:xfrm>
          <a:prstGeom prst="borderCallout2">
            <a:avLst>
              <a:gd name="adj1" fmla="val 22032"/>
              <a:gd name="adj2" fmla="val -6032"/>
              <a:gd name="adj3" fmla="val 22032"/>
              <a:gd name="adj4" fmla="val -51181"/>
              <a:gd name="adj5" fmla="val -26661"/>
              <a:gd name="adj6" fmla="val -85899"/>
            </a:avLst>
          </a:prstGeom>
          <a:gradFill rotWithShape="0">
            <a:gsLst>
              <a:gs pos="0">
                <a:srgbClr val="92CDDC"/>
              </a:gs>
              <a:gs pos="50000">
                <a:srgbClr val="DAEEF3"/>
              </a:gs>
              <a:gs pos="100000">
                <a:srgbClr val="92CDDC"/>
              </a:gs>
            </a:gsLst>
            <a:lin ang="18900000" scaled="1"/>
          </a:gradFill>
          <a:ln w="28575">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Эмоциональная отзывчивость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7" name="AutoShape 11"/>
          <p:cNvSpPr>
            <a:spLocks/>
          </p:cNvSpPr>
          <p:nvPr/>
        </p:nvSpPr>
        <p:spPr bwMode="auto">
          <a:xfrm>
            <a:off x="928662" y="5143512"/>
            <a:ext cx="2214567" cy="496887"/>
          </a:xfrm>
          <a:prstGeom prst="borderCallout2">
            <a:avLst>
              <a:gd name="adj1" fmla="val 23019"/>
              <a:gd name="adj2" fmla="val 104843"/>
              <a:gd name="adj3" fmla="val 23019"/>
              <a:gd name="adj4" fmla="val 121398"/>
              <a:gd name="adj5" fmla="val -261154"/>
              <a:gd name="adj6" fmla="val 140717"/>
            </a:avLst>
          </a:prstGeom>
          <a:gradFill rotWithShape="0">
            <a:gsLst>
              <a:gs pos="0">
                <a:srgbClr val="FABF8F"/>
              </a:gs>
              <a:gs pos="50000">
                <a:srgbClr val="FDE9D9"/>
              </a:gs>
              <a:gs pos="100000">
                <a:srgbClr val="FABF8F"/>
              </a:gs>
            </a:gsLst>
            <a:lin ang="18900000" scaled="1"/>
          </a:gradFill>
          <a:ln w="28575">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Преобразовательские способности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8" name="AutoShape 12"/>
          <p:cNvSpPr>
            <a:spLocks/>
          </p:cNvSpPr>
          <p:nvPr/>
        </p:nvSpPr>
        <p:spPr bwMode="auto">
          <a:xfrm>
            <a:off x="4857752" y="5143512"/>
            <a:ext cx="1214446" cy="485775"/>
          </a:xfrm>
          <a:prstGeom prst="borderCallout2">
            <a:avLst>
              <a:gd name="adj1" fmla="val 23528"/>
              <a:gd name="adj2" fmla="val -8333"/>
              <a:gd name="adj3" fmla="val 23528"/>
              <a:gd name="adj4" fmla="val -25625"/>
              <a:gd name="adj5" fmla="val -220880"/>
              <a:gd name="adj6" fmla="val -34255"/>
            </a:avLst>
          </a:prstGeom>
          <a:gradFill rotWithShape="0">
            <a:gsLst>
              <a:gs pos="0">
                <a:srgbClr val="95B3D7"/>
              </a:gs>
              <a:gs pos="50000">
                <a:srgbClr val="DBE5F1"/>
              </a:gs>
              <a:gs pos="100000">
                <a:srgbClr val="95B3D7"/>
              </a:gs>
            </a:gsLst>
            <a:lin ang="18900000" scaled="1"/>
          </a:gradFill>
          <a:ln w="28575">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cs typeface="Arial" pitchFamily="34" charset="0"/>
              </a:rPr>
              <a:t>Волевые качества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2000" fill="hold"/>
                                        <p:tgtEl>
                                          <p:spTgt spid="19462"/>
                                        </p:tgtEl>
                                        <p:attrNameLst>
                                          <p:attrName>ppt_w</p:attrName>
                                        </p:attrNameLst>
                                      </p:cBhvr>
                                      <p:tavLst>
                                        <p:tav tm="0">
                                          <p:val>
                                            <p:fltVal val="0"/>
                                          </p:val>
                                        </p:tav>
                                        <p:tav tm="100000">
                                          <p:val>
                                            <p:strVal val="#ppt_w"/>
                                          </p:val>
                                        </p:tav>
                                      </p:tavLst>
                                    </p:anim>
                                    <p:anim calcmode="lin" valueType="num">
                                      <p:cBhvr>
                                        <p:cTn id="8" dur="2000" fill="hold"/>
                                        <p:tgtEl>
                                          <p:spTgt spid="19462"/>
                                        </p:tgtEl>
                                        <p:attrNameLst>
                                          <p:attrName>ppt_h</p:attrName>
                                        </p:attrNameLst>
                                      </p:cBhvr>
                                      <p:tavLst>
                                        <p:tav tm="0">
                                          <p:val>
                                            <p:fltVal val="0"/>
                                          </p:val>
                                        </p:tav>
                                        <p:tav tm="100000">
                                          <p:val>
                                            <p:strVal val="#ppt_h"/>
                                          </p:val>
                                        </p:tav>
                                      </p:tavLst>
                                    </p:anim>
                                    <p:animEffect transition="in" filter="fade">
                                      <p:cBhvr>
                                        <p:cTn id="9" dur="2000"/>
                                        <p:tgtEl>
                                          <p:spTgt spid="19462"/>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p:cTn id="14" dur="3000" fill="hold"/>
                                        <p:tgtEl>
                                          <p:spTgt spid="19458"/>
                                        </p:tgtEl>
                                        <p:attrNameLst>
                                          <p:attrName>ppt_w</p:attrName>
                                        </p:attrNameLst>
                                      </p:cBhvr>
                                      <p:tavLst>
                                        <p:tav tm="0">
                                          <p:val>
                                            <p:strVal val="#ppt_w*2.5"/>
                                          </p:val>
                                        </p:tav>
                                        <p:tav tm="100000">
                                          <p:val>
                                            <p:strVal val="#ppt_w"/>
                                          </p:val>
                                        </p:tav>
                                      </p:tavLst>
                                    </p:anim>
                                    <p:anim calcmode="lin" valueType="num">
                                      <p:cBhvr>
                                        <p:cTn id="15" dur="3000" fill="hold"/>
                                        <p:tgtEl>
                                          <p:spTgt spid="19458"/>
                                        </p:tgtEl>
                                        <p:attrNameLst>
                                          <p:attrName>ppt_h</p:attrName>
                                        </p:attrNameLst>
                                      </p:cBhvr>
                                      <p:tavLst>
                                        <p:tav tm="0">
                                          <p:val>
                                            <p:strVal val="#ppt_h*0.01"/>
                                          </p:val>
                                        </p:tav>
                                        <p:tav tm="100000">
                                          <p:val>
                                            <p:strVal val="#ppt_h"/>
                                          </p:val>
                                        </p:tav>
                                      </p:tavLst>
                                    </p:anim>
                                    <p:anim calcmode="lin" valueType="num">
                                      <p:cBhvr>
                                        <p:cTn id="16" dur="3000" fill="hold"/>
                                        <p:tgtEl>
                                          <p:spTgt spid="19458"/>
                                        </p:tgtEl>
                                        <p:attrNameLst>
                                          <p:attrName>ppt_x</p:attrName>
                                        </p:attrNameLst>
                                      </p:cBhvr>
                                      <p:tavLst>
                                        <p:tav tm="0">
                                          <p:val>
                                            <p:strVal val="#ppt_x"/>
                                          </p:val>
                                        </p:tav>
                                        <p:tav tm="100000">
                                          <p:val>
                                            <p:strVal val="#ppt_x"/>
                                          </p:val>
                                        </p:tav>
                                      </p:tavLst>
                                    </p:anim>
                                    <p:anim calcmode="lin" valueType="num">
                                      <p:cBhvr>
                                        <p:cTn id="17" dur="3000" fill="hold"/>
                                        <p:tgtEl>
                                          <p:spTgt spid="19458"/>
                                        </p:tgtEl>
                                        <p:attrNameLst>
                                          <p:attrName>ppt_y</p:attrName>
                                        </p:attrNameLst>
                                      </p:cBhvr>
                                      <p:tavLst>
                                        <p:tav tm="0">
                                          <p:val>
                                            <p:strVal val="#ppt_h+1"/>
                                          </p:val>
                                        </p:tav>
                                        <p:tav tm="100000">
                                          <p:val>
                                            <p:strVal val="#ppt_y"/>
                                          </p:val>
                                        </p:tav>
                                      </p:tavLst>
                                    </p:anim>
                                    <p:animEffect transition="in" filter="fade">
                                      <p:cBhvr>
                                        <p:cTn id="18" dur="30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9460"/>
                                        </p:tgtEl>
                                        <p:attrNameLst>
                                          <p:attrName>style.visibility</p:attrName>
                                        </p:attrNameLst>
                                      </p:cBhvr>
                                      <p:to>
                                        <p:strVal val="visible"/>
                                      </p:to>
                                    </p:set>
                                    <p:anim calcmode="lin" valueType="num">
                                      <p:cBhvr>
                                        <p:cTn id="23" dur="2000" fill="hold"/>
                                        <p:tgtEl>
                                          <p:spTgt spid="19460"/>
                                        </p:tgtEl>
                                        <p:attrNameLst>
                                          <p:attrName>ppt_w</p:attrName>
                                        </p:attrNameLst>
                                      </p:cBhvr>
                                      <p:tavLst>
                                        <p:tav tm="0">
                                          <p:val>
                                            <p:strVal val="#ppt_w*2.5"/>
                                          </p:val>
                                        </p:tav>
                                        <p:tav tm="100000">
                                          <p:val>
                                            <p:strVal val="#ppt_w"/>
                                          </p:val>
                                        </p:tav>
                                      </p:tavLst>
                                    </p:anim>
                                    <p:anim calcmode="lin" valueType="num">
                                      <p:cBhvr>
                                        <p:cTn id="24" dur="2000" fill="hold"/>
                                        <p:tgtEl>
                                          <p:spTgt spid="19460"/>
                                        </p:tgtEl>
                                        <p:attrNameLst>
                                          <p:attrName>ppt_h</p:attrName>
                                        </p:attrNameLst>
                                      </p:cBhvr>
                                      <p:tavLst>
                                        <p:tav tm="0">
                                          <p:val>
                                            <p:strVal val="#ppt_h*0.01"/>
                                          </p:val>
                                        </p:tav>
                                        <p:tav tm="100000">
                                          <p:val>
                                            <p:strVal val="#ppt_h"/>
                                          </p:val>
                                        </p:tav>
                                      </p:tavLst>
                                    </p:anim>
                                    <p:anim calcmode="lin" valueType="num">
                                      <p:cBhvr>
                                        <p:cTn id="25" dur="2000" fill="hold"/>
                                        <p:tgtEl>
                                          <p:spTgt spid="19460"/>
                                        </p:tgtEl>
                                        <p:attrNameLst>
                                          <p:attrName>ppt_x</p:attrName>
                                        </p:attrNameLst>
                                      </p:cBhvr>
                                      <p:tavLst>
                                        <p:tav tm="0">
                                          <p:val>
                                            <p:strVal val="#ppt_x"/>
                                          </p:val>
                                        </p:tav>
                                        <p:tav tm="100000">
                                          <p:val>
                                            <p:strVal val="#ppt_x"/>
                                          </p:val>
                                        </p:tav>
                                      </p:tavLst>
                                    </p:anim>
                                    <p:anim calcmode="lin" valueType="num">
                                      <p:cBhvr>
                                        <p:cTn id="26" dur="2000" fill="hold"/>
                                        <p:tgtEl>
                                          <p:spTgt spid="19460"/>
                                        </p:tgtEl>
                                        <p:attrNameLst>
                                          <p:attrName>ppt_y</p:attrName>
                                        </p:attrNameLst>
                                      </p:cBhvr>
                                      <p:tavLst>
                                        <p:tav tm="0">
                                          <p:val>
                                            <p:strVal val="#ppt_h+1"/>
                                          </p:val>
                                        </p:tav>
                                        <p:tav tm="100000">
                                          <p:val>
                                            <p:strVal val="#ppt_y"/>
                                          </p:val>
                                        </p:tav>
                                      </p:tavLst>
                                    </p:anim>
                                    <p:animEffect transition="in" filter="fade">
                                      <p:cBhvr>
                                        <p:cTn id="27" dur="20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19459"/>
                                        </p:tgtEl>
                                        <p:attrNameLst>
                                          <p:attrName>style.visibility</p:attrName>
                                        </p:attrNameLst>
                                      </p:cBhvr>
                                      <p:to>
                                        <p:strVal val="visible"/>
                                      </p:to>
                                    </p:set>
                                    <p:anim calcmode="lin" valueType="num">
                                      <p:cBhvr>
                                        <p:cTn id="32" dur="3000" fill="hold"/>
                                        <p:tgtEl>
                                          <p:spTgt spid="19459"/>
                                        </p:tgtEl>
                                        <p:attrNameLst>
                                          <p:attrName>ppt_w</p:attrName>
                                        </p:attrNameLst>
                                      </p:cBhvr>
                                      <p:tavLst>
                                        <p:tav tm="0">
                                          <p:val>
                                            <p:strVal val="#ppt_w*2.5"/>
                                          </p:val>
                                        </p:tav>
                                        <p:tav tm="100000">
                                          <p:val>
                                            <p:strVal val="#ppt_w"/>
                                          </p:val>
                                        </p:tav>
                                      </p:tavLst>
                                    </p:anim>
                                    <p:anim calcmode="lin" valueType="num">
                                      <p:cBhvr>
                                        <p:cTn id="33" dur="3000" fill="hold"/>
                                        <p:tgtEl>
                                          <p:spTgt spid="19459"/>
                                        </p:tgtEl>
                                        <p:attrNameLst>
                                          <p:attrName>ppt_h</p:attrName>
                                        </p:attrNameLst>
                                      </p:cBhvr>
                                      <p:tavLst>
                                        <p:tav tm="0">
                                          <p:val>
                                            <p:strVal val="#ppt_h*0.01"/>
                                          </p:val>
                                        </p:tav>
                                        <p:tav tm="100000">
                                          <p:val>
                                            <p:strVal val="#ppt_h"/>
                                          </p:val>
                                        </p:tav>
                                      </p:tavLst>
                                    </p:anim>
                                    <p:anim calcmode="lin" valueType="num">
                                      <p:cBhvr>
                                        <p:cTn id="34" dur="3000" fill="hold"/>
                                        <p:tgtEl>
                                          <p:spTgt spid="19459"/>
                                        </p:tgtEl>
                                        <p:attrNameLst>
                                          <p:attrName>ppt_x</p:attrName>
                                        </p:attrNameLst>
                                      </p:cBhvr>
                                      <p:tavLst>
                                        <p:tav tm="0">
                                          <p:val>
                                            <p:strVal val="#ppt_x"/>
                                          </p:val>
                                        </p:tav>
                                        <p:tav tm="100000">
                                          <p:val>
                                            <p:strVal val="#ppt_x"/>
                                          </p:val>
                                        </p:tav>
                                      </p:tavLst>
                                    </p:anim>
                                    <p:anim calcmode="lin" valueType="num">
                                      <p:cBhvr>
                                        <p:cTn id="35" dur="3000" fill="hold"/>
                                        <p:tgtEl>
                                          <p:spTgt spid="19459"/>
                                        </p:tgtEl>
                                        <p:attrNameLst>
                                          <p:attrName>ppt_y</p:attrName>
                                        </p:attrNameLst>
                                      </p:cBhvr>
                                      <p:tavLst>
                                        <p:tav tm="0">
                                          <p:val>
                                            <p:strVal val="#ppt_h+1"/>
                                          </p:val>
                                        </p:tav>
                                        <p:tav tm="100000">
                                          <p:val>
                                            <p:strVal val="#ppt_y"/>
                                          </p:val>
                                        </p:tav>
                                      </p:tavLst>
                                    </p:anim>
                                    <p:animEffect transition="in" filter="fade">
                                      <p:cBhvr>
                                        <p:cTn id="36" dur="3000"/>
                                        <p:tgtEl>
                                          <p:spTgt spid="19459"/>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19461"/>
                                        </p:tgtEl>
                                        <p:attrNameLst>
                                          <p:attrName>style.visibility</p:attrName>
                                        </p:attrNameLst>
                                      </p:cBhvr>
                                      <p:to>
                                        <p:strVal val="visible"/>
                                      </p:to>
                                    </p:set>
                                    <p:anim calcmode="lin" valueType="num">
                                      <p:cBhvr>
                                        <p:cTn id="41" dur="2000" fill="hold"/>
                                        <p:tgtEl>
                                          <p:spTgt spid="19461"/>
                                        </p:tgtEl>
                                        <p:attrNameLst>
                                          <p:attrName>ppt_w</p:attrName>
                                        </p:attrNameLst>
                                      </p:cBhvr>
                                      <p:tavLst>
                                        <p:tav tm="0">
                                          <p:val>
                                            <p:strVal val="#ppt_w*2.5"/>
                                          </p:val>
                                        </p:tav>
                                        <p:tav tm="100000">
                                          <p:val>
                                            <p:strVal val="#ppt_w"/>
                                          </p:val>
                                        </p:tav>
                                      </p:tavLst>
                                    </p:anim>
                                    <p:anim calcmode="lin" valueType="num">
                                      <p:cBhvr>
                                        <p:cTn id="42" dur="2000" fill="hold"/>
                                        <p:tgtEl>
                                          <p:spTgt spid="19461"/>
                                        </p:tgtEl>
                                        <p:attrNameLst>
                                          <p:attrName>ppt_h</p:attrName>
                                        </p:attrNameLst>
                                      </p:cBhvr>
                                      <p:tavLst>
                                        <p:tav tm="0">
                                          <p:val>
                                            <p:strVal val="#ppt_h*0.01"/>
                                          </p:val>
                                        </p:tav>
                                        <p:tav tm="100000">
                                          <p:val>
                                            <p:strVal val="#ppt_h"/>
                                          </p:val>
                                        </p:tav>
                                      </p:tavLst>
                                    </p:anim>
                                    <p:anim calcmode="lin" valueType="num">
                                      <p:cBhvr>
                                        <p:cTn id="43" dur="2000" fill="hold"/>
                                        <p:tgtEl>
                                          <p:spTgt spid="19461"/>
                                        </p:tgtEl>
                                        <p:attrNameLst>
                                          <p:attrName>ppt_x</p:attrName>
                                        </p:attrNameLst>
                                      </p:cBhvr>
                                      <p:tavLst>
                                        <p:tav tm="0">
                                          <p:val>
                                            <p:strVal val="#ppt_x"/>
                                          </p:val>
                                        </p:tav>
                                        <p:tav tm="100000">
                                          <p:val>
                                            <p:strVal val="#ppt_x"/>
                                          </p:val>
                                        </p:tav>
                                      </p:tavLst>
                                    </p:anim>
                                    <p:anim calcmode="lin" valueType="num">
                                      <p:cBhvr>
                                        <p:cTn id="44" dur="2000" fill="hold"/>
                                        <p:tgtEl>
                                          <p:spTgt spid="19461"/>
                                        </p:tgtEl>
                                        <p:attrNameLst>
                                          <p:attrName>ppt_y</p:attrName>
                                        </p:attrNameLst>
                                      </p:cBhvr>
                                      <p:tavLst>
                                        <p:tav tm="0">
                                          <p:val>
                                            <p:strVal val="#ppt_h+1"/>
                                          </p:val>
                                        </p:tav>
                                        <p:tav tm="100000">
                                          <p:val>
                                            <p:strVal val="#ppt_y"/>
                                          </p:val>
                                        </p:tav>
                                      </p:tavLst>
                                    </p:anim>
                                    <p:animEffect transition="in" filter="fade">
                                      <p:cBhvr>
                                        <p:cTn id="45" dur="2000"/>
                                        <p:tgtEl>
                                          <p:spTgt spid="19461"/>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19467"/>
                                        </p:tgtEl>
                                        <p:attrNameLst>
                                          <p:attrName>style.visibility</p:attrName>
                                        </p:attrNameLst>
                                      </p:cBhvr>
                                      <p:to>
                                        <p:strVal val="visible"/>
                                      </p:to>
                                    </p:set>
                                    <p:anim calcmode="lin" valueType="num">
                                      <p:cBhvr>
                                        <p:cTn id="50" dur="2000" fill="hold"/>
                                        <p:tgtEl>
                                          <p:spTgt spid="19467"/>
                                        </p:tgtEl>
                                        <p:attrNameLst>
                                          <p:attrName>ppt_w</p:attrName>
                                        </p:attrNameLst>
                                      </p:cBhvr>
                                      <p:tavLst>
                                        <p:tav tm="0">
                                          <p:val>
                                            <p:strVal val="#ppt_w*2.5"/>
                                          </p:val>
                                        </p:tav>
                                        <p:tav tm="100000">
                                          <p:val>
                                            <p:strVal val="#ppt_w"/>
                                          </p:val>
                                        </p:tav>
                                      </p:tavLst>
                                    </p:anim>
                                    <p:anim calcmode="lin" valueType="num">
                                      <p:cBhvr>
                                        <p:cTn id="51" dur="2000" fill="hold"/>
                                        <p:tgtEl>
                                          <p:spTgt spid="19467"/>
                                        </p:tgtEl>
                                        <p:attrNameLst>
                                          <p:attrName>ppt_h</p:attrName>
                                        </p:attrNameLst>
                                      </p:cBhvr>
                                      <p:tavLst>
                                        <p:tav tm="0">
                                          <p:val>
                                            <p:strVal val="#ppt_h*0.01"/>
                                          </p:val>
                                        </p:tav>
                                        <p:tav tm="100000">
                                          <p:val>
                                            <p:strVal val="#ppt_h"/>
                                          </p:val>
                                        </p:tav>
                                      </p:tavLst>
                                    </p:anim>
                                    <p:anim calcmode="lin" valueType="num">
                                      <p:cBhvr>
                                        <p:cTn id="52" dur="2000" fill="hold"/>
                                        <p:tgtEl>
                                          <p:spTgt spid="19467"/>
                                        </p:tgtEl>
                                        <p:attrNameLst>
                                          <p:attrName>ppt_x</p:attrName>
                                        </p:attrNameLst>
                                      </p:cBhvr>
                                      <p:tavLst>
                                        <p:tav tm="0">
                                          <p:val>
                                            <p:strVal val="#ppt_x"/>
                                          </p:val>
                                        </p:tav>
                                        <p:tav tm="100000">
                                          <p:val>
                                            <p:strVal val="#ppt_x"/>
                                          </p:val>
                                        </p:tav>
                                      </p:tavLst>
                                    </p:anim>
                                    <p:anim calcmode="lin" valueType="num">
                                      <p:cBhvr>
                                        <p:cTn id="53" dur="2000" fill="hold"/>
                                        <p:tgtEl>
                                          <p:spTgt spid="19467"/>
                                        </p:tgtEl>
                                        <p:attrNameLst>
                                          <p:attrName>ppt_y</p:attrName>
                                        </p:attrNameLst>
                                      </p:cBhvr>
                                      <p:tavLst>
                                        <p:tav tm="0">
                                          <p:val>
                                            <p:strVal val="#ppt_h+1"/>
                                          </p:val>
                                        </p:tav>
                                        <p:tav tm="100000">
                                          <p:val>
                                            <p:strVal val="#ppt_y"/>
                                          </p:val>
                                        </p:tav>
                                      </p:tavLst>
                                    </p:anim>
                                    <p:animEffect transition="in" filter="fade">
                                      <p:cBhvr>
                                        <p:cTn id="54" dur="2000"/>
                                        <p:tgtEl>
                                          <p:spTgt spid="19467"/>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19463"/>
                                        </p:tgtEl>
                                        <p:attrNameLst>
                                          <p:attrName>style.visibility</p:attrName>
                                        </p:attrNameLst>
                                      </p:cBhvr>
                                      <p:to>
                                        <p:strVal val="visible"/>
                                      </p:to>
                                    </p:set>
                                    <p:anim calcmode="lin" valueType="num">
                                      <p:cBhvr>
                                        <p:cTn id="59" dur="2000" fill="hold"/>
                                        <p:tgtEl>
                                          <p:spTgt spid="19463"/>
                                        </p:tgtEl>
                                        <p:attrNameLst>
                                          <p:attrName>ppt_w</p:attrName>
                                        </p:attrNameLst>
                                      </p:cBhvr>
                                      <p:tavLst>
                                        <p:tav tm="0">
                                          <p:val>
                                            <p:strVal val="#ppt_w*2.5"/>
                                          </p:val>
                                        </p:tav>
                                        <p:tav tm="100000">
                                          <p:val>
                                            <p:strVal val="#ppt_w"/>
                                          </p:val>
                                        </p:tav>
                                      </p:tavLst>
                                    </p:anim>
                                    <p:anim calcmode="lin" valueType="num">
                                      <p:cBhvr>
                                        <p:cTn id="60" dur="2000" fill="hold"/>
                                        <p:tgtEl>
                                          <p:spTgt spid="19463"/>
                                        </p:tgtEl>
                                        <p:attrNameLst>
                                          <p:attrName>ppt_h</p:attrName>
                                        </p:attrNameLst>
                                      </p:cBhvr>
                                      <p:tavLst>
                                        <p:tav tm="0">
                                          <p:val>
                                            <p:strVal val="#ppt_h*0.01"/>
                                          </p:val>
                                        </p:tav>
                                        <p:tav tm="100000">
                                          <p:val>
                                            <p:strVal val="#ppt_h"/>
                                          </p:val>
                                        </p:tav>
                                      </p:tavLst>
                                    </p:anim>
                                    <p:anim calcmode="lin" valueType="num">
                                      <p:cBhvr>
                                        <p:cTn id="61" dur="2000" fill="hold"/>
                                        <p:tgtEl>
                                          <p:spTgt spid="19463"/>
                                        </p:tgtEl>
                                        <p:attrNameLst>
                                          <p:attrName>ppt_x</p:attrName>
                                        </p:attrNameLst>
                                      </p:cBhvr>
                                      <p:tavLst>
                                        <p:tav tm="0">
                                          <p:val>
                                            <p:strVal val="#ppt_x"/>
                                          </p:val>
                                        </p:tav>
                                        <p:tav tm="100000">
                                          <p:val>
                                            <p:strVal val="#ppt_x"/>
                                          </p:val>
                                        </p:tav>
                                      </p:tavLst>
                                    </p:anim>
                                    <p:anim calcmode="lin" valueType="num">
                                      <p:cBhvr>
                                        <p:cTn id="62" dur="2000" fill="hold"/>
                                        <p:tgtEl>
                                          <p:spTgt spid="19463"/>
                                        </p:tgtEl>
                                        <p:attrNameLst>
                                          <p:attrName>ppt_y</p:attrName>
                                        </p:attrNameLst>
                                      </p:cBhvr>
                                      <p:tavLst>
                                        <p:tav tm="0">
                                          <p:val>
                                            <p:strVal val="#ppt_h+1"/>
                                          </p:val>
                                        </p:tav>
                                        <p:tav tm="100000">
                                          <p:val>
                                            <p:strVal val="#ppt_y"/>
                                          </p:val>
                                        </p:tav>
                                      </p:tavLst>
                                    </p:anim>
                                    <p:animEffect transition="in" filter="fade">
                                      <p:cBhvr>
                                        <p:cTn id="63" dur="2000"/>
                                        <p:tgtEl>
                                          <p:spTgt spid="19463"/>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19464"/>
                                        </p:tgtEl>
                                        <p:attrNameLst>
                                          <p:attrName>style.visibility</p:attrName>
                                        </p:attrNameLst>
                                      </p:cBhvr>
                                      <p:to>
                                        <p:strVal val="visible"/>
                                      </p:to>
                                    </p:set>
                                    <p:anim calcmode="lin" valueType="num">
                                      <p:cBhvr>
                                        <p:cTn id="68" dur="2000" fill="hold"/>
                                        <p:tgtEl>
                                          <p:spTgt spid="19464"/>
                                        </p:tgtEl>
                                        <p:attrNameLst>
                                          <p:attrName>ppt_w</p:attrName>
                                        </p:attrNameLst>
                                      </p:cBhvr>
                                      <p:tavLst>
                                        <p:tav tm="0">
                                          <p:val>
                                            <p:strVal val="#ppt_w*2.5"/>
                                          </p:val>
                                        </p:tav>
                                        <p:tav tm="100000">
                                          <p:val>
                                            <p:strVal val="#ppt_w"/>
                                          </p:val>
                                        </p:tav>
                                      </p:tavLst>
                                    </p:anim>
                                    <p:anim calcmode="lin" valueType="num">
                                      <p:cBhvr>
                                        <p:cTn id="69" dur="2000" fill="hold"/>
                                        <p:tgtEl>
                                          <p:spTgt spid="19464"/>
                                        </p:tgtEl>
                                        <p:attrNameLst>
                                          <p:attrName>ppt_h</p:attrName>
                                        </p:attrNameLst>
                                      </p:cBhvr>
                                      <p:tavLst>
                                        <p:tav tm="0">
                                          <p:val>
                                            <p:strVal val="#ppt_h*0.01"/>
                                          </p:val>
                                        </p:tav>
                                        <p:tav tm="100000">
                                          <p:val>
                                            <p:strVal val="#ppt_h"/>
                                          </p:val>
                                        </p:tav>
                                      </p:tavLst>
                                    </p:anim>
                                    <p:anim calcmode="lin" valueType="num">
                                      <p:cBhvr>
                                        <p:cTn id="70" dur="2000" fill="hold"/>
                                        <p:tgtEl>
                                          <p:spTgt spid="19464"/>
                                        </p:tgtEl>
                                        <p:attrNameLst>
                                          <p:attrName>ppt_x</p:attrName>
                                        </p:attrNameLst>
                                      </p:cBhvr>
                                      <p:tavLst>
                                        <p:tav tm="0">
                                          <p:val>
                                            <p:strVal val="#ppt_x"/>
                                          </p:val>
                                        </p:tav>
                                        <p:tav tm="100000">
                                          <p:val>
                                            <p:strVal val="#ppt_x"/>
                                          </p:val>
                                        </p:tav>
                                      </p:tavLst>
                                    </p:anim>
                                    <p:anim calcmode="lin" valueType="num">
                                      <p:cBhvr>
                                        <p:cTn id="71" dur="2000" fill="hold"/>
                                        <p:tgtEl>
                                          <p:spTgt spid="19464"/>
                                        </p:tgtEl>
                                        <p:attrNameLst>
                                          <p:attrName>ppt_y</p:attrName>
                                        </p:attrNameLst>
                                      </p:cBhvr>
                                      <p:tavLst>
                                        <p:tav tm="0">
                                          <p:val>
                                            <p:strVal val="#ppt_h+1"/>
                                          </p:val>
                                        </p:tav>
                                        <p:tav tm="100000">
                                          <p:val>
                                            <p:strVal val="#ppt_y"/>
                                          </p:val>
                                        </p:tav>
                                      </p:tavLst>
                                    </p:anim>
                                    <p:animEffect transition="in" filter="fade">
                                      <p:cBhvr>
                                        <p:cTn id="72" dur="2000"/>
                                        <p:tgtEl>
                                          <p:spTgt spid="19464"/>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19466"/>
                                        </p:tgtEl>
                                        <p:attrNameLst>
                                          <p:attrName>style.visibility</p:attrName>
                                        </p:attrNameLst>
                                      </p:cBhvr>
                                      <p:to>
                                        <p:strVal val="visible"/>
                                      </p:to>
                                    </p:set>
                                    <p:anim calcmode="lin" valueType="num">
                                      <p:cBhvr>
                                        <p:cTn id="77" dur="2000" fill="hold"/>
                                        <p:tgtEl>
                                          <p:spTgt spid="19466"/>
                                        </p:tgtEl>
                                        <p:attrNameLst>
                                          <p:attrName>ppt_w</p:attrName>
                                        </p:attrNameLst>
                                      </p:cBhvr>
                                      <p:tavLst>
                                        <p:tav tm="0">
                                          <p:val>
                                            <p:strVal val="#ppt_w*2.5"/>
                                          </p:val>
                                        </p:tav>
                                        <p:tav tm="100000">
                                          <p:val>
                                            <p:strVal val="#ppt_w"/>
                                          </p:val>
                                        </p:tav>
                                      </p:tavLst>
                                    </p:anim>
                                    <p:anim calcmode="lin" valueType="num">
                                      <p:cBhvr>
                                        <p:cTn id="78" dur="2000" fill="hold"/>
                                        <p:tgtEl>
                                          <p:spTgt spid="19466"/>
                                        </p:tgtEl>
                                        <p:attrNameLst>
                                          <p:attrName>ppt_h</p:attrName>
                                        </p:attrNameLst>
                                      </p:cBhvr>
                                      <p:tavLst>
                                        <p:tav tm="0">
                                          <p:val>
                                            <p:strVal val="#ppt_h*0.01"/>
                                          </p:val>
                                        </p:tav>
                                        <p:tav tm="100000">
                                          <p:val>
                                            <p:strVal val="#ppt_h"/>
                                          </p:val>
                                        </p:tav>
                                      </p:tavLst>
                                    </p:anim>
                                    <p:anim calcmode="lin" valueType="num">
                                      <p:cBhvr>
                                        <p:cTn id="79" dur="2000" fill="hold"/>
                                        <p:tgtEl>
                                          <p:spTgt spid="19466"/>
                                        </p:tgtEl>
                                        <p:attrNameLst>
                                          <p:attrName>ppt_x</p:attrName>
                                        </p:attrNameLst>
                                      </p:cBhvr>
                                      <p:tavLst>
                                        <p:tav tm="0">
                                          <p:val>
                                            <p:strVal val="#ppt_x"/>
                                          </p:val>
                                        </p:tav>
                                        <p:tav tm="100000">
                                          <p:val>
                                            <p:strVal val="#ppt_x"/>
                                          </p:val>
                                        </p:tav>
                                      </p:tavLst>
                                    </p:anim>
                                    <p:anim calcmode="lin" valueType="num">
                                      <p:cBhvr>
                                        <p:cTn id="80" dur="2000" fill="hold"/>
                                        <p:tgtEl>
                                          <p:spTgt spid="19466"/>
                                        </p:tgtEl>
                                        <p:attrNameLst>
                                          <p:attrName>ppt_y</p:attrName>
                                        </p:attrNameLst>
                                      </p:cBhvr>
                                      <p:tavLst>
                                        <p:tav tm="0">
                                          <p:val>
                                            <p:strVal val="#ppt_h+1"/>
                                          </p:val>
                                        </p:tav>
                                        <p:tav tm="100000">
                                          <p:val>
                                            <p:strVal val="#ppt_y"/>
                                          </p:val>
                                        </p:tav>
                                      </p:tavLst>
                                    </p:anim>
                                    <p:animEffect transition="in" filter="fade">
                                      <p:cBhvr>
                                        <p:cTn id="81" dur="2000"/>
                                        <p:tgtEl>
                                          <p:spTgt spid="19466"/>
                                        </p:tgtEl>
                                      </p:cBhvr>
                                    </p:animEffect>
                                  </p:childTnLst>
                                </p:cTn>
                              </p:par>
                            </p:childTnLst>
                          </p:cTn>
                        </p:par>
                      </p:childTnLst>
                    </p:cTn>
                  </p:par>
                  <p:par>
                    <p:cTn id="82" fill="hold">
                      <p:stCondLst>
                        <p:cond delay="indefinite"/>
                      </p:stCondLst>
                      <p:childTnLst>
                        <p:par>
                          <p:cTn id="83" fill="hold">
                            <p:stCondLst>
                              <p:cond delay="0"/>
                            </p:stCondLst>
                            <p:childTnLst>
                              <p:par>
                                <p:cTn id="84" presetID="58" presetClass="entr" presetSubtype="0" accel="100000" fill="hold" grpId="0" nodeType="clickEffect">
                                  <p:stCondLst>
                                    <p:cond delay="0"/>
                                  </p:stCondLst>
                                  <p:childTnLst>
                                    <p:set>
                                      <p:cBhvr>
                                        <p:cTn id="85" dur="1" fill="hold">
                                          <p:stCondLst>
                                            <p:cond delay="0"/>
                                          </p:stCondLst>
                                        </p:cTn>
                                        <p:tgtEl>
                                          <p:spTgt spid="19465"/>
                                        </p:tgtEl>
                                        <p:attrNameLst>
                                          <p:attrName>style.visibility</p:attrName>
                                        </p:attrNameLst>
                                      </p:cBhvr>
                                      <p:to>
                                        <p:strVal val="visible"/>
                                      </p:to>
                                    </p:set>
                                    <p:anim calcmode="lin" valueType="num">
                                      <p:cBhvr>
                                        <p:cTn id="86" dur="2000" fill="hold"/>
                                        <p:tgtEl>
                                          <p:spTgt spid="19465"/>
                                        </p:tgtEl>
                                        <p:attrNameLst>
                                          <p:attrName>ppt_w</p:attrName>
                                        </p:attrNameLst>
                                      </p:cBhvr>
                                      <p:tavLst>
                                        <p:tav tm="0">
                                          <p:val>
                                            <p:strVal val="#ppt_w*2.5"/>
                                          </p:val>
                                        </p:tav>
                                        <p:tav tm="100000">
                                          <p:val>
                                            <p:strVal val="#ppt_w"/>
                                          </p:val>
                                        </p:tav>
                                      </p:tavLst>
                                    </p:anim>
                                    <p:anim calcmode="lin" valueType="num">
                                      <p:cBhvr>
                                        <p:cTn id="87" dur="2000" fill="hold"/>
                                        <p:tgtEl>
                                          <p:spTgt spid="19465"/>
                                        </p:tgtEl>
                                        <p:attrNameLst>
                                          <p:attrName>ppt_h</p:attrName>
                                        </p:attrNameLst>
                                      </p:cBhvr>
                                      <p:tavLst>
                                        <p:tav tm="0">
                                          <p:val>
                                            <p:strVal val="#ppt_h*0.01"/>
                                          </p:val>
                                        </p:tav>
                                        <p:tav tm="100000">
                                          <p:val>
                                            <p:strVal val="#ppt_h"/>
                                          </p:val>
                                        </p:tav>
                                      </p:tavLst>
                                    </p:anim>
                                    <p:anim calcmode="lin" valueType="num">
                                      <p:cBhvr>
                                        <p:cTn id="88" dur="2000" fill="hold"/>
                                        <p:tgtEl>
                                          <p:spTgt spid="19465"/>
                                        </p:tgtEl>
                                        <p:attrNameLst>
                                          <p:attrName>ppt_x</p:attrName>
                                        </p:attrNameLst>
                                      </p:cBhvr>
                                      <p:tavLst>
                                        <p:tav tm="0">
                                          <p:val>
                                            <p:strVal val="#ppt_x"/>
                                          </p:val>
                                        </p:tav>
                                        <p:tav tm="100000">
                                          <p:val>
                                            <p:strVal val="#ppt_x"/>
                                          </p:val>
                                        </p:tav>
                                      </p:tavLst>
                                    </p:anim>
                                    <p:anim calcmode="lin" valueType="num">
                                      <p:cBhvr>
                                        <p:cTn id="89" dur="2000" fill="hold"/>
                                        <p:tgtEl>
                                          <p:spTgt spid="19465"/>
                                        </p:tgtEl>
                                        <p:attrNameLst>
                                          <p:attrName>ppt_y</p:attrName>
                                        </p:attrNameLst>
                                      </p:cBhvr>
                                      <p:tavLst>
                                        <p:tav tm="0">
                                          <p:val>
                                            <p:strVal val="#ppt_h+1"/>
                                          </p:val>
                                        </p:tav>
                                        <p:tav tm="100000">
                                          <p:val>
                                            <p:strVal val="#ppt_y"/>
                                          </p:val>
                                        </p:tav>
                                      </p:tavLst>
                                    </p:anim>
                                    <p:animEffect transition="in" filter="fade">
                                      <p:cBhvr>
                                        <p:cTn id="90" dur="2000"/>
                                        <p:tgtEl>
                                          <p:spTgt spid="19465"/>
                                        </p:tgtEl>
                                      </p:cBhvr>
                                    </p:animEffect>
                                  </p:childTnLst>
                                </p:cTn>
                              </p:par>
                            </p:childTnLst>
                          </p:cTn>
                        </p:par>
                      </p:childTnLst>
                    </p:cTn>
                  </p:par>
                  <p:par>
                    <p:cTn id="91" fill="hold">
                      <p:stCondLst>
                        <p:cond delay="indefinite"/>
                      </p:stCondLst>
                      <p:childTnLst>
                        <p:par>
                          <p:cTn id="92" fill="hold">
                            <p:stCondLst>
                              <p:cond delay="0"/>
                            </p:stCondLst>
                            <p:childTnLst>
                              <p:par>
                                <p:cTn id="93" presetID="58" presetClass="entr" presetSubtype="0" accel="100000" fill="hold" grpId="0" nodeType="clickEffect">
                                  <p:stCondLst>
                                    <p:cond delay="0"/>
                                  </p:stCondLst>
                                  <p:childTnLst>
                                    <p:set>
                                      <p:cBhvr>
                                        <p:cTn id="94" dur="1" fill="hold">
                                          <p:stCondLst>
                                            <p:cond delay="0"/>
                                          </p:stCondLst>
                                        </p:cTn>
                                        <p:tgtEl>
                                          <p:spTgt spid="19468"/>
                                        </p:tgtEl>
                                        <p:attrNameLst>
                                          <p:attrName>style.visibility</p:attrName>
                                        </p:attrNameLst>
                                      </p:cBhvr>
                                      <p:to>
                                        <p:strVal val="visible"/>
                                      </p:to>
                                    </p:set>
                                    <p:anim calcmode="lin" valueType="num">
                                      <p:cBhvr>
                                        <p:cTn id="95" dur="2000" fill="hold"/>
                                        <p:tgtEl>
                                          <p:spTgt spid="19468"/>
                                        </p:tgtEl>
                                        <p:attrNameLst>
                                          <p:attrName>ppt_w</p:attrName>
                                        </p:attrNameLst>
                                      </p:cBhvr>
                                      <p:tavLst>
                                        <p:tav tm="0">
                                          <p:val>
                                            <p:strVal val="#ppt_w*2.5"/>
                                          </p:val>
                                        </p:tav>
                                        <p:tav tm="100000">
                                          <p:val>
                                            <p:strVal val="#ppt_w"/>
                                          </p:val>
                                        </p:tav>
                                      </p:tavLst>
                                    </p:anim>
                                    <p:anim calcmode="lin" valueType="num">
                                      <p:cBhvr>
                                        <p:cTn id="96" dur="2000" fill="hold"/>
                                        <p:tgtEl>
                                          <p:spTgt spid="19468"/>
                                        </p:tgtEl>
                                        <p:attrNameLst>
                                          <p:attrName>ppt_h</p:attrName>
                                        </p:attrNameLst>
                                      </p:cBhvr>
                                      <p:tavLst>
                                        <p:tav tm="0">
                                          <p:val>
                                            <p:strVal val="#ppt_h*0.01"/>
                                          </p:val>
                                        </p:tav>
                                        <p:tav tm="100000">
                                          <p:val>
                                            <p:strVal val="#ppt_h"/>
                                          </p:val>
                                        </p:tav>
                                      </p:tavLst>
                                    </p:anim>
                                    <p:anim calcmode="lin" valueType="num">
                                      <p:cBhvr>
                                        <p:cTn id="97" dur="2000" fill="hold"/>
                                        <p:tgtEl>
                                          <p:spTgt spid="19468"/>
                                        </p:tgtEl>
                                        <p:attrNameLst>
                                          <p:attrName>ppt_x</p:attrName>
                                        </p:attrNameLst>
                                      </p:cBhvr>
                                      <p:tavLst>
                                        <p:tav tm="0">
                                          <p:val>
                                            <p:strVal val="#ppt_x"/>
                                          </p:val>
                                        </p:tav>
                                        <p:tav tm="100000">
                                          <p:val>
                                            <p:strVal val="#ppt_x"/>
                                          </p:val>
                                        </p:tav>
                                      </p:tavLst>
                                    </p:anim>
                                    <p:anim calcmode="lin" valueType="num">
                                      <p:cBhvr>
                                        <p:cTn id="98" dur="2000" fill="hold"/>
                                        <p:tgtEl>
                                          <p:spTgt spid="19468"/>
                                        </p:tgtEl>
                                        <p:attrNameLst>
                                          <p:attrName>ppt_y</p:attrName>
                                        </p:attrNameLst>
                                      </p:cBhvr>
                                      <p:tavLst>
                                        <p:tav tm="0">
                                          <p:val>
                                            <p:strVal val="#ppt_h+1"/>
                                          </p:val>
                                        </p:tav>
                                        <p:tav tm="100000">
                                          <p:val>
                                            <p:strVal val="#ppt_y"/>
                                          </p:val>
                                        </p:tav>
                                      </p:tavLst>
                                    </p:anim>
                                    <p:animEffect transition="in" filter="fade">
                                      <p:cBhvr>
                                        <p:cTn id="99" dur="20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nimBg="1"/>
      <p:bldP spid="19463" grpId="0" animBg="1"/>
      <p:bldP spid="19464" grpId="0" animBg="1"/>
      <p:bldP spid="19465" grpId="0" animBg="1"/>
      <p:bldP spid="19466" grpId="0" animBg="1"/>
      <p:bldP spid="19467" grpId="0" animBg="1"/>
      <p:bldP spid="194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image1"/>
          <p:cNvPicPr>
            <a:picLocks/>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blipFill dpi="0" rotWithShape="1">
            <a:blip r:embed="rId2">
              <a:alphaModFix amt="48000"/>
            </a:blip>
            <a:srcRect/>
            <a:stretch>
              <a:fillRect/>
            </a:stretch>
          </a:blipFill>
          <a:ln>
            <a:noFill/>
          </a:ln>
          <a:effectLst>
            <a:softEdge rad="112500"/>
          </a:effectLst>
        </p:spPr>
      </p:pic>
      <p:sp>
        <p:nvSpPr>
          <p:cNvPr id="5" name="Заголовок 1"/>
          <p:cNvSpPr txBox="1">
            <a:spLocks/>
          </p:cNvSpPr>
          <p:nvPr/>
        </p:nvSpPr>
        <p:spPr>
          <a:xfrm>
            <a:off x="1071538" y="1571612"/>
            <a:ext cx="7729534" cy="3357586"/>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tabLst/>
              <a:defRPr/>
            </a:pPr>
            <a:endParaRPr lang="ru-RU" sz="4000" dirty="0" smtClean="0">
              <a:solidFill>
                <a:schemeClr val="bg1"/>
              </a:solidFill>
              <a:latin typeface="+mj-lt"/>
              <a:ea typeface="+mj-ea"/>
              <a:cs typeface="+mj-cs"/>
            </a:endParaRPr>
          </a:p>
        </p:txBody>
      </p:sp>
      <p:sp>
        <p:nvSpPr>
          <p:cNvPr id="6" name="Заголовок 1"/>
          <p:cNvSpPr txBox="1">
            <a:spLocks/>
          </p:cNvSpPr>
          <p:nvPr/>
        </p:nvSpPr>
        <p:spPr>
          <a:xfrm>
            <a:off x="357158" y="214290"/>
            <a:ext cx="8229600" cy="49054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solidFill>
                  <a:schemeClr val="bg1"/>
                </a:solidFill>
                <a:latin typeface="+mj-lt"/>
                <a:ea typeface="+mj-ea"/>
                <a:cs typeface="+mj-cs"/>
              </a:rPr>
              <a:t>Литературные гостиные</a:t>
            </a:r>
            <a:endParaRPr kumimoji="0" lang="ru-RU" sz="4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7" name="Рисунок 6" descr="C:\Documents and Settings\Пользователь\Рабочий стол\док\ЗамД\фото5\DSC03290.jpg"/>
          <p:cNvPicPr/>
          <p:nvPr/>
        </p:nvPicPr>
        <p:blipFill>
          <a:blip r:embed="rId3" cstate="print"/>
          <a:srcRect l="14817" t="2127"/>
          <a:stretch>
            <a:fillRect/>
          </a:stretch>
        </p:blipFill>
        <p:spPr bwMode="auto">
          <a:xfrm>
            <a:off x="4857752" y="857232"/>
            <a:ext cx="3357586" cy="2143140"/>
          </a:xfrm>
          <a:prstGeom prst="round2DiagRect">
            <a:avLst>
              <a:gd name="adj1" fmla="val 16667"/>
              <a:gd name="adj2" fmla="val 0"/>
            </a:avLst>
          </a:prstGeom>
          <a:ln w="88900" cap="sq">
            <a:solidFill>
              <a:srgbClr val="FFFFFF"/>
            </a:solidFill>
            <a:miter lim="800000"/>
          </a:ln>
          <a:effectLst>
            <a:glow rad="101600">
              <a:schemeClr val="accent6">
                <a:lumMod val="50000"/>
                <a:alpha val="60000"/>
              </a:schemeClr>
            </a:glow>
            <a:outerShdw blurRad="254000" algn="tl" rotWithShape="0">
              <a:srgbClr val="000000">
                <a:alpha val="43000"/>
              </a:srgbClr>
            </a:outerShdw>
          </a:effectLst>
        </p:spPr>
      </p:pic>
      <p:pic>
        <p:nvPicPr>
          <p:cNvPr id="13" name="Picture 2" descr="D:\неразобранное\фото послед\фото Василенко Инга\DSC03318.JPG"/>
          <p:cNvPicPr preferRelativeResize="0">
            <a:picLocks noChangeAspect="1" noChangeArrowheads="1"/>
          </p:cNvPicPr>
          <p:nvPr/>
        </p:nvPicPr>
        <p:blipFill>
          <a:blip r:embed="rId4" cstate="print"/>
          <a:srcRect/>
          <a:stretch>
            <a:fillRect/>
          </a:stretch>
        </p:blipFill>
        <p:spPr bwMode="auto">
          <a:xfrm>
            <a:off x="1000100" y="928670"/>
            <a:ext cx="3044184" cy="2283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2" descr="D:\док\на 5\БСБаттестация\фото5\DSC05803.JPG"/>
          <p:cNvPicPr>
            <a:picLocks noChangeAspect="1" noChangeArrowheads="1"/>
          </p:cNvPicPr>
          <p:nvPr/>
        </p:nvPicPr>
        <p:blipFill>
          <a:blip r:embed="rId5" cstate="print"/>
          <a:srcRect l="11914" t="12739" b="11089"/>
          <a:stretch>
            <a:fillRect/>
          </a:stretch>
        </p:blipFill>
        <p:spPr bwMode="auto">
          <a:xfrm>
            <a:off x="785786" y="4214818"/>
            <a:ext cx="2974007" cy="19288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2" descr="D:\док\работа\все\фотоаппарат\фото москва конф\101MSDCF\DSC00231.JPG"/>
          <p:cNvPicPr>
            <a:picLocks noChangeAspect="1" noChangeArrowheads="1"/>
          </p:cNvPicPr>
          <p:nvPr/>
        </p:nvPicPr>
        <p:blipFill>
          <a:blip r:embed="rId6" cstate="print"/>
          <a:srcRect l="21183" t="24613" b="11804"/>
          <a:stretch>
            <a:fillRect/>
          </a:stretch>
        </p:blipFill>
        <p:spPr bwMode="auto">
          <a:xfrm>
            <a:off x="5214942" y="4000504"/>
            <a:ext cx="3303060" cy="19984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2" descr="D:\неразобранное\фото послед\фот декабрь2009\DSC03177.JPG"/>
          <p:cNvPicPr>
            <a:picLocks noChangeAspect="1" noChangeArrowheads="1"/>
          </p:cNvPicPr>
          <p:nvPr/>
        </p:nvPicPr>
        <p:blipFill>
          <a:blip r:embed="rId7" cstate="print"/>
          <a:srcRect t="18799"/>
          <a:stretch>
            <a:fillRect/>
          </a:stretch>
        </p:blipFill>
        <p:spPr bwMode="auto">
          <a:xfrm>
            <a:off x="3010933" y="2571744"/>
            <a:ext cx="3363929" cy="2048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3000"/>
                                        <p:tgtEl>
                                          <p:spTgt spid="13"/>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297</Words>
  <Application>Microsoft Office PowerPoint</Application>
  <PresentationFormat>Экран (4:3)</PresentationFormat>
  <Paragraphs>62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Иванова</dc:creator>
  <cp:lastModifiedBy>Иванова</cp:lastModifiedBy>
  <cp:revision>29</cp:revision>
  <dcterms:created xsi:type="dcterms:W3CDTF">2010-03-10T19:17:05Z</dcterms:created>
  <dcterms:modified xsi:type="dcterms:W3CDTF">2010-03-11T00:11:01Z</dcterms:modified>
</cp:coreProperties>
</file>