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0" r:id="rId4"/>
    <p:sldId id="265" r:id="rId5"/>
    <p:sldId id="258" r:id="rId6"/>
    <p:sldId id="262" r:id="rId7"/>
    <p:sldId id="266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een-background-vector_416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067" y="0"/>
            <a:ext cx="924013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928802"/>
            <a:ext cx="5786478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Мои сестрёнки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48" y="4714884"/>
            <a:ext cx="350046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Ученицы  4б класса школы №2 </a:t>
            </a:r>
            <a:r>
              <a:rPr lang="ru-RU" dirty="0" err="1" smtClean="0"/>
              <a:t>Юмачиковой</a:t>
            </a:r>
            <a:r>
              <a:rPr lang="ru-RU" dirty="0" smtClean="0"/>
              <a:t> Арины </a:t>
            </a:r>
            <a:endParaRPr lang="ru-RU" dirty="0"/>
          </a:p>
        </p:txBody>
      </p:sp>
    </p:spTree>
  </p:cSld>
  <p:clrMapOvr>
    <a:masterClrMapping/>
  </p:clrMapOvr>
  <p:transition advTm="3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40427-rozovye-fony-dlja-sajj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69066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ppho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357586" cy="447678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4571968" y="928670"/>
            <a:ext cx="5000692" cy="350046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я </a:t>
            </a:r>
            <a:r>
              <a:rPr lang="ru-RU" dirty="0" err="1" smtClean="0"/>
              <a:t>Юмачикова</a:t>
            </a:r>
            <a:r>
              <a:rPr lang="ru-RU" dirty="0" smtClean="0"/>
              <a:t> Арина! Я хочу вам рассказать о моих самых любимых сестрёнок. Моих сестрёнок зовут так : Вера, </a:t>
            </a:r>
            <a:r>
              <a:rPr lang="ru-RU" dirty="0" err="1" smtClean="0"/>
              <a:t>Алина,Настя,Полина</a:t>
            </a:r>
            <a:r>
              <a:rPr lang="ru-RU" dirty="0" smtClean="0"/>
              <a:t>, Лиза и Соня .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backgrou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Пользователь\Desktop\роднуля м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90809"/>
            <a:ext cx="3255938" cy="4467191"/>
          </a:xfrm>
          <a:prstGeom prst="rect">
            <a:avLst/>
          </a:prstGeom>
          <a:noFill/>
        </p:spPr>
      </p:pic>
      <p:sp>
        <p:nvSpPr>
          <p:cNvPr id="7" name="Сердце 6"/>
          <p:cNvSpPr/>
          <p:nvPr/>
        </p:nvSpPr>
        <p:spPr>
          <a:xfrm>
            <a:off x="3214646" y="142852"/>
            <a:ext cx="5929354" cy="4572032"/>
          </a:xfrm>
          <a:prstGeom prst="hear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Это моя родная сестрёнка Верочка! Она учится на 2 курсе  НГМУ в городе Новосибирске. Когда Вера закончит учиться  она станет врачом! Ещё Вера  мне привозит  часто подарки. В свободное время Вера любит  </a:t>
            </a:r>
            <a:r>
              <a:rPr lang="ru-RU" sz="2000" dirty="0" smtClean="0">
                <a:solidFill>
                  <a:schemeClr val="tx1"/>
                </a:solidFill>
              </a:rPr>
              <a:t>ходить в кино . А когда она в Кулунде мы с ней любим фотографироваться!                                  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18 - 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01288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3000372"/>
            <a:ext cx="4429156" cy="33575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Это Алина! Она учится  в </a:t>
            </a:r>
            <a:r>
              <a:rPr lang="ru-RU" dirty="0" err="1" smtClean="0"/>
              <a:t>АлтГАКИ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городе Барнауле . Когда я приезжаю в гости к Алине она даёт мне поиграть на </a:t>
            </a:r>
            <a:r>
              <a:rPr lang="ru-RU" dirty="0" err="1" smtClean="0"/>
              <a:t>сентизаторе</a:t>
            </a:r>
            <a:r>
              <a:rPr lang="ru-RU" dirty="0" smtClean="0"/>
              <a:t> . Алина очень красиво поёт, танцует и играет на пианино. В общем она просто  моя сестрёнка!</a:t>
            </a:r>
            <a:endParaRPr lang="ru-RU" dirty="0"/>
          </a:p>
        </p:txBody>
      </p:sp>
      <p:pic>
        <p:nvPicPr>
          <p:cNvPr id="3076" name="Picture 4" descr="C:\Users\Пользователь\Desktop\x_bdd580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3768354" cy="5024472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display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4953"/>
            <a:ext cx="9715536" cy="6853047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x_b948c9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206074" cy="307181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428860" y="1285860"/>
            <a:ext cx="4857784" cy="4000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 это Настя! Она закончила школу на золотую медаль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Сейчас она учится на 1 курсе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ТюмГНГУ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городе Тюмени . Мы с Настей в свободное время любим готовить интересные десерты . А ещё Настя очень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ответсвенная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!  И она очень красивая!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18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siluetdevushki_na_lilovom_fone-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2609"/>
            <a:ext cx="9286939" cy="7020609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ppho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119591" cy="308969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929066"/>
            <a:ext cx="4071966" cy="2571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Полина! Она учится со мной в классе. Мы вместе любим играть в компьютер. Полина очень любит мечтать! В свободное время мы с ней ходим за покупками!</a:t>
            </a:r>
            <a:endParaRPr lang="ru-RU" dirty="0"/>
          </a:p>
        </p:txBody>
      </p:sp>
    </p:spTree>
  </p:cSld>
  <p:clrMapOvr>
    <a:masterClrMapping/>
  </p:clrMapOvr>
  <p:transition advTm="15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7509" cy="685800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ppho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3093052" cy="43396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2643182"/>
            <a:ext cx="2928958" cy="34290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Соничка</a:t>
            </a:r>
            <a:r>
              <a:rPr lang="ru-RU" dirty="0" smtClean="0">
                <a:solidFill>
                  <a:srgbClr val="00B050"/>
                </a:solidFill>
              </a:rPr>
              <a:t> !  Ей 5 лет . Она начинающая  певица. Мы с Соней любим играть  в дочки матери. Соня  практически  на всех концертах выступает.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мне </a:t>
            </a:r>
            <a:endParaRPr lang="ru-RU" dirty="0"/>
          </a:p>
        </p:txBody>
      </p:sp>
      <p:pic>
        <p:nvPicPr>
          <p:cNvPr id="4099" name="Picture 3" descr="C:\Users\Пользователь\Desktop\Rozovye-serdechki-krupnoe-norm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978005"/>
          </a:xfrm>
          <a:prstGeom prst="rect">
            <a:avLst/>
          </a:prstGeom>
          <a:noFill/>
        </p:spPr>
      </p:pic>
      <p:pic>
        <p:nvPicPr>
          <p:cNvPr id="4100" name="Picture 4" descr="G:\24032013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341693" cy="4455591"/>
          </a:xfrm>
          <a:prstGeom prst="rect">
            <a:avLst/>
          </a:prstGeom>
          <a:noFill/>
        </p:spPr>
      </p:pic>
      <p:sp>
        <p:nvSpPr>
          <p:cNvPr id="9" name="Солнце 8"/>
          <p:cNvSpPr/>
          <p:nvPr/>
        </p:nvSpPr>
        <p:spPr>
          <a:xfrm>
            <a:off x="3357554" y="500042"/>
            <a:ext cx="6500858" cy="5929354"/>
          </a:xfrm>
          <a:prstGeom prst="su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Лизуня</a:t>
            </a:r>
            <a:r>
              <a:rPr lang="ru-RU" dirty="0" smtClean="0"/>
              <a:t>! Ей 6 лет. Мы с ней очень любим играть с куклами </a:t>
            </a:r>
            <a:r>
              <a:rPr lang="ru-RU" dirty="0" err="1" smtClean="0"/>
              <a:t>Барби</a:t>
            </a:r>
            <a:r>
              <a:rPr lang="ru-RU" dirty="0" smtClean="0"/>
              <a:t>! Она любит ухаживать за растениями и читать книжки! </a:t>
            </a:r>
            <a:endParaRPr lang="ru-RU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1287828439_1243676701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0543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4786346" cy="38576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Итог: Я очень рада что у меня столько сестрёнок! А когда мы все собираемся  все вместе мы садимся  и играем в интересную игру  под названием «</a:t>
            </a:r>
            <a:r>
              <a:rPr lang="ru-RU" dirty="0" err="1" smtClean="0"/>
              <a:t>кеш-беш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15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257</TotalTime>
  <Words>293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6</cp:revision>
  <dcterms:created xsi:type="dcterms:W3CDTF">2013-04-21T12:14:39Z</dcterms:created>
  <dcterms:modified xsi:type="dcterms:W3CDTF">2013-05-15T02:20:35Z</dcterms:modified>
</cp:coreProperties>
</file>