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65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FDC1F-9583-45A1-BCEF-C32D42B0B51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055CD-B08A-4F4D-A089-CB5B3F473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Лукоморье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55CD-B08A-4F4D-A089-CB5B3F473F3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5;&#1088;&#1077;&#1079;&#1077;&#1085;&#1090;&#1072;&#1062;&#1062;\&#1057;&#1082;&#1072;&#1079;&#1082;&#1072;%20&#1086;%20&#1087;&#1086;&#1087;&#1077;%20&#1080;%20&#1086;%20&#1088;&#1072;&#1073;&#1086;&#1090;&#1085;&#1080;&#1082;&#1077;%20&#1077;&#1075;&#1086;%20&#1041;&#1072;&#1083;&#1076;&#1077;%20(1)%20(online-video-cutter.com)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6096000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Отгадай загадку.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8001000" cy="5334000"/>
          </a:xfrm>
        </p:spPr>
        <p:txBody>
          <a:bodyPr/>
          <a:lstStyle/>
          <a:p>
            <a:r>
              <a:rPr lang="ru-RU" b="1" dirty="0" smtClean="0"/>
              <a:t>Интересная часть речи</a:t>
            </a:r>
          </a:p>
          <a:p>
            <a:r>
              <a:rPr lang="ru-RU" b="1" dirty="0" smtClean="0"/>
              <a:t> В русском языке живёт.</a:t>
            </a:r>
          </a:p>
          <a:p>
            <a:r>
              <a:rPr lang="ru-RU" b="1" dirty="0" smtClean="0"/>
              <a:t> Кто что делает, расскажет: </a:t>
            </a:r>
          </a:p>
          <a:p>
            <a:r>
              <a:rPr lang="ru-RU" b="1" dirty="0" smtClean="0"/>
              <a:t>Чертит, пишет, иль поёт,</a:t>
            </a:r>
          </a:p>
          <a:p>
            <a:r>
              <a:rPr lang="ru-RU" b="1" dirty="0" smtClean="0"/>
              <a:t> Вышивает или пашет, </a:t>
            </a:r>
          </a:p>
          <a:p>
            <a:r>
              <a:rPr lang="ru-RU" b="1" dirty="0" smtClean="0"/>
              <a:t>Или забивает гол, </a:t>
            </a:r>
          </a:p>
          <a:p>
            <a:r>
              <a:rPr lang="ru-RU" b="1" dirty="0" smtClean="0"/>
              <a:t>Варит, жарит, моет, чистит</a:t>
            </a:r>
          </a:p>
          <a:p>
            <a:r>
              <a:rPr lang="ru-RU" b="1" dirty="0" smtClean="0"/>
              <a:t> – Все расскажет нам</a:t>
            </a: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Светлана\Desktop\142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303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066800"/>
            <a:ext cx="7162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-Какую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цель ставили?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-Получилось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реализовать её?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-Как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оцените свою работу?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-Как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работал класс?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-Как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работал каждый?</a:t>
            </a:r>
          </a:p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-Над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чем ещё 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поработать?</a:t>
            </a:r>
            <a:endParaRPr lang="ru-RU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900igr.net/datas/russkij-jazyk/Urok-sprjazhenie-glagolov/0019-019-Vot-i-skazke-konets-a-kto-rabotal-MOLOD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3558" name="Picture 6" descr="C:\Users\Светлана\Desktop\4-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ark-belinsky.ru/netcat_files/Image/4676460412140ddc5bfe1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1246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автор?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У лукоморья </a:t>
            </a:r>
            <a:r>
              <a:rPr lang="ru-RU" dirty="0" err="1" smtClean="0"/>
              <a:t>ду</a:t>
            </a:r>
            <a:r>
              <a:rPr lang="ru-RU" dirty="0" smtClean="0"/>
              <a:t>…  </a:t>
            </a:r>
            <a:r>
              <a:rPr lang="ru-RU" dirty="0" err="1" smtClean="0"/>
              <a:t>з</a:t>
            </a:r>
            <a:r>
              <a:rPr lang="ru-RU" dirty="0" smtClean="0"/>
              <a:t>…</a:t>
            </a:r>
            <a:r>
              <a:rPr lang="ru-RU" dirty="0" err="1" smtClean="0"/>
              <a:t>лёный</a:t>
            </a:r>
            <a:r>
              <a:rPr lang="ru-RU" dirty="0" smtClean="0"/>
              <a:t>,                                                                                                                           Златая цепь на дубе том,                                                                                                                            И днем и ночью кот учёный                                                                                                                   Всё ход..т по цепи кругом.                                                                                                                                  Идет направо - песнь завод..т,                                                                                                                             Налево- </a:t>
            </a:r>
            <a:r>
              <a:rPr lang="ru-RU" dirty="0" err="1" smtClean="0"/>
              <a:t>ска</a:t>
            </a:r>
            <a:r>
              <a:rPr lang="ru-RU" dirty="0" smtClean="0"/>
              <a:t>…</a:t>
            </a:r>
            <a:r>
              <a:rPr lang="ru-RU" dirty="0" err="1" smtClean="0"/>
              <a:t>ки</a:t>
            </a:r>
            <a:r>
              <a:rPr lang="ru-RU" dirty="0" smtClean="0"/>
              <a:t> г…в…</a:t>
            </a:r>
            <a:r>
              <a:rPr lang="ru-RU" dirty="0" err="1" smtClean="0"/>
              <a:t>рит</a:t>
            </a:r>
            <a:r>
              <a:rPr lang="ru-RU" dirty="0" smtClean="0"/>
              <a:t>,                                                                                                                                     Там ч..д..</a:t>
            </a:r>
            <a:r>
              <a:rPr lang="ru-RU" dirty="0" err="1" smtClean="0"/>
              <a:t>са</a:t>
            </a:r>
            <a:r>
              <a:rPr lang="ru-RU" dirty="0" smtClean="0"/>
              <a:t>, там леший брод..т                                                                                                                                                                       Русалка на в..</a:t>
            </a:r>
            <a:r>
              <a:rPr lang="ru-RU" dirty="0" err="1" smtClean="0"/>
              <a:t>твях</a:t>
            </a:r>
            <a:r>
              <a:rPr lang="ru-RU" dirty="0" smtClean="0"/>
              <a:t> с..д..т</a:t>
            </a:r>
            <a:r>
              <a:rPr lang="ru-RU" b="1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Сказки А.С.Пушкина</a:t>
            </a:r>
            <a:endParaRPr lang="ru-RU" dirty="0"/>
          </a:p>
        </p:txBody>
      </p:sp>
      <p:pic>
        <p:nvPicPr>
          <p:cNvPr id="4098" name="Picture 2" descr="http://www.knigisosklada.ru/images/books/3181/big/3181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5181600" cy="6824909"/>
          </a:xfrm>
          <a:prstGeom prst="rect">
            <a:avLst/>
          </a:prstGeom>
          <a:noFill/>
        </p:spPr>
      </p:pic>
      <p:pic>
        <p:nvPicPr>
          <p:cNvPr id="4100" name="Picture 4" descr="http://www.volgograd.ru/accel/content/user/losikaaa/albd19122011h20725/photo_2011_12_20_14_28_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old-land.ru/kadr/cs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irfentazy.ru/images/phocagallery/_p/pushkin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1704" cy="6858000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029200" y="1676400"/>
            <a:ext cx="4114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haroni" pitchFamily="2" charset="-79"/>
              </a:rPr>
              <a:t>И царица хохотать,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haroni" pitchFamily="2" charset="-79"/>
              </a:rPr>
              <a:t>И плечами пожимать,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haroni" pitchFamily="2" charset="-79"/>
              </a:rPr>
              <a:t>И подмигивать глазами,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haroni" pitchFamily="2" charset="-79"/>
              </a:rPr>
              <a:t>И прищёлкивать перстами…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haroni" pitchFamily="2" charset="-79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3/84/302/84302177_large_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423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казка о попе и о работнике его Балде (1) (online-video-cutter.com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3867" y="838200"/>
            <a:ext cx="9177867" cy="51625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://cdn0.sima-land.ru/items/691/691655/0/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://cdn0.sima-land.ru/items/691/691655/0/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486383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166</Words>
  <PresentationFormat>Экран (4:3)</PresentationFormat>
  <Paragraphs>25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Отгадай загадку.</vt:lpstr>
      <vt:lpstr>Слайд 2</vt:lpstr>
      <vt:lpstr>Кто автор? </vt:lpstr>
      <vt:lpstr>Сказки А.С.Пушкина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А.С.Пушкина</dc:title>
  <dc:creator>Светлана</dc:creator>
  <cp:lastModifiedBy>Громкова</cp:lastModifiedBy>
  <cp:revision>18</cp:revision>
  <dcterms:created xsi:type="dcterms:W3CDTF">2014-02-09T13:55:58Z</dcterms:created>
  <dcterms:modified xsi:type="dcterms:W3CDTF">2014-02-16T06:26:28Z</dcterms:modified>
</cp:coreProperties>
</file>