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73" r:id="rId3"/>
    <p:sldId id="283" r:id="rId4"/>
    <p:sldId id="265" r:id="rId5"/>
    <p:sldId id="258" r:id="rId6"/>
    <p:sldId id="260" r:id="rId7"/>
    <p:sldId id="284" r:id="rId8"/>
    <p:sldId id="261" r:id="rId9"/>
    <p:sldId id="264" r:id="rId10"/>
    <p:sldId id="266" r:id="rId11"/>
    <p:sldId id="262" r:id="rId12"/>
    <p:sldId id="263" r:id="rId13"/>
    <p:sldId id="280" r:id="rId14"/>
    <p:sldId id="26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82100-1AF0-4786-A620-46E889B33D9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F14E4-017C-4A48-9065-D08B9D0E1C64}">
      <dgm:prSet phldrT="[Текст]"/>
      <dgm:spPr/>
      <dgm:t>
        <a:bodyPr/>
        <a:lstStyle/>
        <a:p>
          <a:r>
            <a:rPr lang="ru-RU" dirty="0" smtClean="0"/>
            <a:t>Самостоятельное независимое поведение</a:t>
          </a:r>
          <a:endParaRPr lang="ru-RU" dirty="0"/>
        </a:p>
      </dgm:t>
    </dgm:pt>
    <dgm:pt modelId="{0C426ECF-E6E2-4BAD-B0B9-AA19A90E0E16}" type="parTrans" cxnId="{BF454598-F46B-4EC7-9B34-6E032E608DC7}">
      <dgm:prSet/>
      <dgm:spPr/>
      <dgm:t>
        <a:bodyPr/>
        <a:lstStyle/>
        <a:p>
          <a:endParaRPr lang="ru-RU"/>
        </a:p>
      </dgm:t>
    </dgm:pt>
    <dgm:pt modelId="{A5BBFFBF-FF87-45C2-B4BE-5CBA5E9C3B40}" type="sibTrans" cxnId="{BF454598-F46B-4EC7-9B34-6E032E608DC7}">
      <dgm:prSet/>
      <dgm:spPr/>
      <dgm:t>
        <a:bodyPr/>
        <a:lstStyle/>
        <a:p>
          <a:endParaRPr lang="ru-RU"/>
        </a:p>
      </dgm:t>
    </dgm:pt>
    <dgm:pt modelId="{693CCADA-0F96-4AC9-B7ED-C6ED575F3499}">
      <dgm:prSet phldrT="[Текст]"/>
      <dgm:spPr/>
      <dgm:t>
        <a:bodyPr/>
        <a:lstStyle/>
        <a:p>
          <a:r>
            <a:rPr lang="ru-RU" dirty="0" smtClean="0"/>
            <a:t>Наличие предыдущих навыков</a:t>
          </a:r>
          <a:endParaRPr lang="ru-RU" dirty="0"/>
        </a:p>
      </dgm:t>
    </dgm:pt>
    <dgm:pt modelId="{47CCFC16-8872-4DC2-B1E8-D23E5FF88B62}" type="parTrans" cxnId="{BE739A6F-8332-4BF0-92F0-8374F1B78C09}">
      <dgm:prSet/>
      <dgm:spPr/>
      <dgm:t>
        <a:bodyPr/>
        <a:lstStyle/>
        <a:p>
          <a:endParaRPr lang="ru-RU"/>
        </a:p>
      </dgm:t>
    </dgm:pt>
    <dgm:pt modelId="{9A11A3EE-A9DD-422D-925F-EEB413C529E3}" type="sibTrans" cxnId="{BE739A6F-8332-4BF0-92F0-8374F1B78C09}">
      <dgm:prSet/>
      <dgm:spPr/>
      <dgm:t>
        <a:bodyPr/>
        <a:lstStyle/>
        <a:p>
          <a:endParaRPr lang="ru-RU"/>
        </a:p>
      </dgm:t>
    </dgm:pt>
    <dgm:pt modelId="{6C71C93D-6A35-4AF4-A94D-439DBAD5754A}">
      <dgm:prSet phldrT="[Текст]"/>
      <dgm:spPr/>
      <dgm:t>
        <a:bodyPr/>
        <a:lstStyle/>
        <a:p>
          <a:r>
            <a:rPr lang="ru-RU" dirty="0" smtClean="0"/>
            <a:t>Адекватен ли навык для возраста и уровня развития</a:t>
          </a:r>
          <a:endParaRPr lang="ru-RU" dirty="0"/>
        </a:p>
      </dgm:t>
    </dgm:pt>
    <dgm:pt modelId="{F59C5CA5-101F-426E-8814-3CD5C4767645}" type="parTrans" cxnId="{29074CEA-2792-4F6E-A031-95FFEB8318E5}">
      <dgm:prSet/>
      <dgm:spPr/>
      <dgm:t>
        <a:bodyPr/>
        <a:lstStyle/>
        <a:p>
          <a:endParaRPr lang="ru-RU"/>
        </a:p>
      </dgm:t>
    </dgm:pt>
    <dgm:pt modelId="{50E5F74C-EB44-4CBA-A26D-3F0D8BE68123}" type="sibTrans" cxnId="{29074CEA-2792-4F6E-A031-95FFEB8318E5}">
      <dgm:prSet/>
      <dgm:spPr/>
      <dgm:t>
        <a:bodyPr/>
        <a:lstStyle/>
        <a:p>
          <a:endParaRPr lang="ru-RU"/>
        </a:p>
      </dgm:t>
    </dgm:pt>
    <dgm:pt modelId="{7A4B4D31-D505-42AB-BD71-C8EBFAF9369A}">
      <dgm:prSet phldrT="[Текст]"/>
      <dgm:spPr/>
      <dgm:t>
        <a:bodyPr/>
        <a:lstStyle/>
        <a:p>
          <a:r>
            <a:rPr lang="ru-RU" dirty="0" smtClean="0"/>
            <a:t>Поможет ли данный навык снизить проблемное поведение</a:t>
          </a:r>
          <a:endParaRPr lang="ru-RU" dirty="0"/>
        </a:p>
      </dgm:t>
    </dgm:pt>
    <dgm:pt modelId="{FF203462-3448-4166-BFED-DCCDB9792936}" type="parTrans" cxnId="{894E9D1B-8FF5-4957-A3D1-8BD5AA340C1E}">
      <dgm:prSet/>
      <dgm:spPr/>
      <dgm:t>
        <a:bodyPr/>
        <a:lstStyle/>
        <a:p>
          <a:endParaRPr lang="ru-RU"/>
        </a:p>
      </dgm:t>
    </dgm:pt>
    <dgm:pt modelId="{0E4D568B-B1F0-4197-AFF3-1603E90D16CE}" type="sibTrans" cxnId="{894E9D1B-8FF5-4957-A3D1-8BD5AA340C1E}">
      <dgm:prSet/>
      <dgm:spPr/>
      <dgm:t>
        <a:bodyPr/>
        <a:lstStyle/>
        <a:p>
          <a:endParaRPr lang="ru-RU"/>
        </a:p>
      </dgm:t>
    </dgm:pt>
    <dgm:pt modelId="{5BB6B56F-CF9F-4A91-8629-8CE7DF89B4D2}">
      <dgm:prSet phldrT="[Текст]"/>
      <dgm:spPr/>
      <dgm:t>
        <a:bodyPr/>
        <a:lstStyle/>
        <a:p>
          <a:endParaRPr lang="ru-RU"/>
        </a:p>
      </dgm:t>
    </dgm:pt>
    <dgm:pt modelId="{FC907B17-C3F9-4710-9FBE-880A3DCE2CF1}" type="parTrans" cxnId="{244893B1-4C78-4101-8B9D-6156D161E9EB}">
      <dgm:prSet/>
      <dgm:spPr/>
      <dgm:t>
        <a:bodyPr/>
        <a:lstStyle/>
        <a:p>
          <a:endParaRPr lang="ru-RU"/>
        </a:p>
      </dgm:t>
    </dgm:pt>
    <dgm:pt modelId="{8FAD4025-77A9-414A-9789-DF4478CBFF1F}" type="sibTrans" cxnId="{244893B1-4C78-4101-8B9D-6156D161E9EB}">
      <dgm:prSet/>
      <dgm:spPr/>
      <dgm:t>
        <a:bodyPr/>
        <a:lstStyle/>
        <a:p>
          <a:endParaRPr lang="ru-RU"/>
        </a:p>
      </dgm:t>
    </dgm:pt>
    <dgm:pt modelId="{11327651-A81B-420E-8F00-AFAAA265FBFA}">
      <dgm:prSet/>
      <dgm:spPr/>
      <dgm:t>
        <a:bodyPr/>
        <a:lstStyle/>
        <a:p>
          <a:r>
            <a:rPr lang="ru-RU" dirty="0" smtClean="0"/>
            <a:t>Приведет ли данный навык к освоению последующих</a:t>
          </a:r>
          <a:endParaRPr lang="ru-RU" dirty="0"/>
        </a:p>
      </dgm:t>
    </dgm:pt>
    <dgm:pt modelId="{53A42E7A-0D11-48C4-AA9F-2CBCE7E3CCAE}" type="parTrans" cxnId="{A1FAF52B-3D5E-4D78-8670-D4BC24C126D8}">
      <dgm:prSet/>
      <dgm:spPr/>
      <dgm:t>
        <a:bodyPr/>
        <a:lstStyle/>
        <a:p>
          <a:endParaRPr lang="ru-RU"/>
        </a:p>
      </dgm:t>
    </dgm:pt>
    <dgm:pt modelId="{73CA13C1-BAA7-4A75-B55A-F6C89CFE6960}" type="sibTrans" cxnId="{A1FAF52B-3D5E-4D78-8670-D4BC24C126D8}">
      <dgm:prSet/>
      <dgm:spPr/>
      <dgm:t>
        <a:bodyPr/>
        <a:lstStyle/>
        <a:p>
          <a:endParaRPr lang="ru-RU"/>
        </a:p>
      </dgm:t>
    </dgm:pt>
    <dgm:pt modelId="{14FFE682-6C49-4B9A-BD33-1B1E05129648}">
      <dgm:prSet/>
      <dgm:spPr/>
      <dgm:t>
        <a:bodyPr/>
        <a:lstStyle/>
        <a:p>
          <a:r>
            <a:rPr lang="ru-RU" dirty="0" smtClean="0"/>
            <a:t>Важен ли данный навык для семьи</a:t>
          </a:r>
          <a:endParaRPr lang="ru-RU" dirty="0"/>
        </a:p>
      </dgm:t>
    </dgm:pt>
    <dgm:pt modelId="{0ED3E02D-5119-4CC9-9756-0424B1A03EA0}" type="parTrans" cxnId="{AAD1B68B-8A9B-4FF0-A15B-E0F6BAE370C2}">
      <dgm:prSet/>
      <dgm:spPr/>
      <dgm:t>
        <a:bodyPr/>
        <a:lstStyle/>
        <a:p>
          <a:endParaRPr lang="ru-RU"/>
        </a:p>
      </dgm:t>
    </dgm:pt>
    <dgm:pt modelId="{530D42C3-9F61-46F4-9E16-77F4CE55B470}" type="sibTrans" cxnId="{AAD1B68B-8A9B-4FF0-A15B-E0F6BAE370C2}">
      <dgm:prSet/>
      <dgm:spPr/>
      <dgm:t>
        <a:bodyPr/>
        <a:lstStyle/>
        <a:p>
          <a:endParaRPr lang="ru-RU"/>
        </a:p>
      </dgm:t>
    </dgm:pt>
    <dgm:pt modelId="{D9C4FD29-528A-41E5-933A-F1D464B49A78}">
      <dgm:prSet/>
      <dgm:spPr/>
      <dgm:t>
        <a:bodyPr/>
        <a:lstStyle/>
        <a:p>
          <a:r>
            <a:rPr lang="ru-RU" dirty="0" smtClean="0"/>
            <a:t>Можно ли использовать данный навык в течении дня</a:t>
          </a:r>
          <a:endParaRPr lang="ru-RU" dirty="0"/>
        </a:p>
      </dgm:t>
    </dgm:pt>
    <dgm:pt modelId="{AB8DDA16-BBAD-4BA2-92B0-2DD653AC6CE1}" type="parTrans" cxnId="{F0BA9BF5-7FFC-45A8-9B03-E7C914CE6EBF}">
      <dgm:prSet/>
      <dgm:spPr/>
      <dgm:t>
        <a:bodyPr/>
        <a:lstStyle/>
        <a:p>
          <a:endParaRPr lang="ru-RU"/>
        </a:p>
      </dgm:t>
    </dgm:pt>
    <dgm:pt modelId="{0B692690-FDEC-49E3-9F81-B7B7DFA3CD52}" type="sibTrans" cxnId="{F0BA9BF5-7FFC-45A8-9B03-E7C914CE6EBF}">
      <dgm:prSet/>
      <dgm:spPr/>
      <dgm:t>
        <a:bodyPr/>
        <a:lstStyle/>
        <a:p>
          <a:endParaRPr lang="ru-RU"/>
        </a:p>
      </dgm:t>
    </dgm:pt>
    <dgm:pt modelId="{07F2DD48-AF5E-4A6C-A05B-533B3D113970}" type="pres">
      <dgm:prSet presAssocID="{A4282100-1AF0-4786-A620-46E889B33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AD1D3-0174-4A10-938C-719D57E23067}" type="pres">
      <dgm:prSet presAssocID="{F22F14E4-017C-4A48-9065-D08B9D0E1C64}" presName="centerShape" presStyleLbl="node0" presStyleIdx="0" presStyleCnt="1" custScaleY="101683"/>
      <dgm:spPr/>
      <dgm:t>
        <a:bodyPr/>
        <a:lstStyle/>
        <a:p>
          <a:endParaRPr lang="ru-RU"/>
        </a:p>
      </dgm:t>
    </dgm:pt>
    <dgm:pt modelId="{937F896E-E5D8-4F9A-B366-4A4EFA633813}" type="pres">
      <dgm:prSet presAssocID="{47CCFC16-8872-4DC2-B1E8-D23E5FF88B62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757A727B-3DD7-4D15-A974-0611D9D1BCBB}" type="pres">
      <dgm:prSet presAssocID="{693CCADA-0F96-4AC9-B7ED-C6ED575F3499}" presName="node" presStyleLbl="node1" presStyleIdx="0" presStyleCnt="6" custScaleY="6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1506A-A197-46A2-9E96-5C1335D84088}" type="pres">
      <dgm:prSet presAssocID="{AB8DDA16-BBAD-4BA2-92B0-2DD653AC6CE1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B8547325-4A7E-43C7-8174-5562C0777C47}" type="pres">
      <dgm:prSet presAssocID="{D9C4FD29-528A-41E5-933A-F1D464B49A78}" presName="node" presStyleLbl="node1" presStyleIdx="1" presStyleCnt="6" custScaleY="70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38382-E844-49E9-A691-2FEB867551FF}" type="pres">
      <dgm:prSet presAssocID="{53A42E7A-0D11-48C4-AA9F-2CBCE7E3CCAE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5F1A2BD9-6563-4A26-B769-23A875423DBA}" type="pres">
      <dgm:prSet presAssocID="{11327651-A81B-420E-8F00-AFAAA265FBFA}" presName="node" presStyleLbl="node1" presStyleIdx="2" presStyleCnt="6" custScaleY="65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68BB6-C1FD-4D0A-9423-FC7D309B33CB}" type="pres">
      <dgm:prSet presAssocID="{F59C5CA5-101F-426E-8814-3CD5C4767645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B08B2E94-20DB-4E05-884A-BE1A9C6A8319}" type="pres">
      <dgm:prSet presAssocID="{6C71C93D-6A35-4AF4-A94D-439DBAD5754A}" presName="node" presStyleLbl="node1" presStyleIdx="3" presStyleCnt="6" custScaleY="72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76D4F-E01C-41CA-8733-D20CFB692283}" type="pres">
      <dgm:prSet presAssocID="{FF203462-3448-4166-BFED-DCCDB9792936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AE8F6522-2ED0-4E0F-B8C1-14949889C261}" type="pres">
      <dgm:prSet presAssocID="{7A4B4D31-D505-42AB-BD71-C8EBFAF9369A}" presName="node" presStyleLbl="node1" presStyleIdx="4" presStyleCnt="6" custScaleY="7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8972D-35A1-494B-83A0-7B7E11D93E24}" type="pres">
      <dgm:prSet presAssocID="{0ED3E02D-5119-4CC9-9756-0424B1A03EA0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6454F928-28BF-4650-AB2E-929780897CA0}" type="pres">
      <dgm:prSet presAssocID="{14FFE682-6C49-4B9A-BD33-1B1E05129648}" presName="node" presStyleLbl="node1" presStyleIdx="5" presStyleCnt="6" custScaleY="76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A9BF5-7FFC-45A8-9B03-E7C914CE6EBF}" srcId="{F22F14E4-017C-4A48-9065-D08B9D0E1C64}" destId="{D9C4FD29-528A-41E5-933A-F1D464B49A78}" srcOrd="1" destOrd="0" parTransId="{AB8DDA16-BBAD-4BA2-92B0-2DD653AC6CE1}" sibTransId="{0B692690-FDEC-49E3-9F81-B7B7DFA3CD52}"/>
    <dgm:cxn modelId="{A1C44963-E454-4A9F-9DDE-884DACF7F51F}" type="presOf" srcId="{14FFE682-6C49-4B9A-BD33-1B1E05129648}" destId="{6454F928-28BF-4650-AB2E-929780897CA0}" srcOrd="0" destOrd="0" presId="urn:microsoft.com/office/officeart/2005/8/layout/radial4"/>
    <dgm:cxn modelId="{51F87F44-7DAB-4DF9-9113-81BCD606AD72}" type="presOf" srcId="{F22F14E4-017C-4A48-9065-D08B9D0E1C64}" destId="{C26AD1D3-0174-4A10-938C-719D57E23067}" srcOrd="0" destOrd="0" presId="urn:microsoft.com/office/officeart/2005/8/layout/radial4"/>
    <dgm:cxn modelId="{58CC021E-32ED-41D6-BDB1-9CB602D64949}" type="presOf" srcId="{F59C5CA5-101F-426E-8814-3CD5C4767645}" destId="{32368BB6-C1FD-4D0A-9423-FC7D309B33CB}" srcOrd="0" destOrd="0" presId="urn:microsoft.com/office/officeart/2005/8/layout/radial4"/>
    <dgm:cxn modelId="{41EEFA3B-EDC2-4E5F-8BED-7B15056DC0C2}" type="presOf" srcId="{0ED3E02D-5119-4CC9-9756-0424B1A03EA0}" destId="{2878972D-35A1-494B-83A0-7B7E11D93E24}" srcOrd="0" destOrd="0" presId="urn:microsoft.com/office/officeart/2005/8/layout/radial4"/>
    <dgm:cxn modelId="{2B0207CA-8CB4-4D3A-9049-A17983B159F4}" type="presOf" srcId="{6C71C93D-6A35-4AF4-A94D-439DBAD5754A}" destId="{B08B2E94-20DB-4E05-884A-BE1A9C6A8319}" srcOrd="0" destOrd="0" presId="urn:microsoft.com/office/officeart/2005/8/layout/radial4"/>
    <dgm:cxn modelId="{29074CEA-2792-4F6E-A031-95FFEB8318E5}" srcId="{F22F14E4-017C-4A48-9065-D08B9D0E1C64}" destId="{6C71C93D-6A35-4AF4-A94D-439DBAD5754A}" srcOrd="3" destOrd="0" parTransId="{F59C5CA5-101F-426E-8814-3CD5C4767645}" sibTransId="{50E5F74C-EB44-4CBA-A26D-3F0D8BE68123}"/>
    <dgm:cxn modelId="{BF454598-F46B-4EC7-9B34-6E032E608DC7}" srcId="{A4282100-1AF0-4786-A620-46E889B33D94}" destId="{F22F14E4-017C-4A48-9065-D08B9D0E1C64}" srcOrd="0" destOrd="0" parTransId="{0C426ECF-E6E2-4BAD-B0B9-AA19A90E0E16}" sibTransId="{A5BBFFBF-FF87-45C2-B4BE-5CBA5E9C3B40}"/>
    <dgm:cxn modelId="{60A72755-A0A2-484F-B64D-D8AFAAFC5A96}" type="presOf" srcId="{A4282100-1AF0-4786-A620-46E889B33D94}" destId="{07F2DD48-AF5E-4A6C-A05B-533B3D113970}" srcOrd="0" destOrd="0" presId="urn:microsoft.com/office/officeart/2005/8/layout/radial4"/>
    <dgm:cxn modelId="{A1FAF52B-3D5E-4D78-8670-D4BC24C126D8}" srcId="{F22F14E4-017C-4A48-9065-D08B9D0E1C64}" destId="{11327651-A81B-420E-8F00-AFAAA265FBFA}" srcOrd="2" destOrd="0" parTransId="{53A42E7A-0D11-48C4-AA9F-2CBCE7E3CCAE}" sibTransId="{73CA13C1-BAA7-4A75-B55A-F6C89CFE6960}"/>
    <dgm:cxn modelId="{B8B93BD1-8D5C-4906-B604-6E4ABCBE68CA}" type="presOf" srcId="{47CCFC16-8872-4DC2-B1E8-D23E5FF88B62}" destId="{937F896E-E5D8-4F9A-B366-4A4EFA633813}" srcOrd="0" destOrd="0" presId="urn:microsoft.com/office/officeart/2005/8/layout/radial4"/>
    <dgm:cxn modelId="{9E17D14E-D7C2-4818-BC76-90B0AC2BE010}" type="presOf" srcId="{7A4B4D31-D505-42AB-BD71-C8EBFAF9369A}" destId="{AE8F6522-2ED0-4E0F-B8C1-14949889C261}" srcOrd="0" destOrd="0" presId="urn:microsoft.com/office/officeart/2005/8/layout/radial4"/>
    <dgm:cxn modelId="{894E9D1B-8FF5-4957-A3D1-8BD5AA340C1E}" srcId="{F22F14E4-017C-4A48-9065-D08B9D0E1C64}" destId="{7A4B4D31-D505-42AB-BD71-C8EBFAF9369A}" srcOrd="4" destOrd="0" parTransId="{FF203462-3448-4166-BFED-DCCDB9792936}" sibTransId="{0E4D568B-B1F0-4197-AFF3-1603E90D16CE}"/>
    <dgm:cxn modelId="{EFD85B10-5007-44E7-9277-0C9AA92018CE}" type="presOf" srcId="{693CCADA-0F96-4AC9-B7ED-C6ED575F3499}" destId="{757A727B-3DD7-4D15-A974-0611D9D1BCBB}" srcOrd="0" destOrd="0" presId="urn:microsoft.com/office/officeart/2005/8/layout/radial4"/>
    <dgm:cxn modelId="{48047AD1-948C-4F1B-AC82-899DCB0F8B7D}" type="presOf" srcId="{53A42E7A-0D11-48C4-AA9F-2CBCE7E3CCAE}" destId="{9F538382-E844-49E9-A691-2FEB867551FF}" srcOrd="0" destOrd="0" presId="urn:microsoft.com/office/officeart/2005/8/layout/radial4"/>
    <dgm:cxn modelId="{C564D5A3-CB78-48CE-9158-E9FC460AF73D}" type="presOf" srcId="{D9C4FD29-528A-41E5-933A-F1D464B49A78}" destId="{B8547325-4A7E-43C7-8174-5562C0777C47}" srcOrd="0" destOrd="0" presId="urn:microsoft.com/office/officeart/2005/8/layout/radial4"/>
    <dgm:cxn modelId="{244893B1-4C78-4101-8B9D-6156D161E9EB}" srcId="{A4282100-1AF0-4786-A620-46E889B33D94}" destId="{5BB6B56F-CF9F-4A91-8629-8CE7DF89B4D2}" srcOrd="1" destOrd="0" parTransId="{FC907B17-C3F9-4710-9FBE-880A3DCE2CF1}" sibTransId="{8FAD4025-77A9-414A-9789-DF4478CBFF1F}"/>
    <dgm:cxn modelId="{E78DC7D7-2B17-44A1-BFFE-8829B2E44898}" type="presOf" srcId="{FF203462-3448-4166-BFED-DCCDB9792936}" destId="{A6D76D4F-E01C-41CA-8733-D20CFB692283}" srcOrd="0" destOrd="0" presId="urn:microsoft.com/office/officeart/2005/8/layout/radial4"/>
    <dgm:cxn modelId="{AAD1B68B-8A9B-4FF0-A15B-E0F6BAE370C2}" srcId="{F22F14E4-017C-4A48-9065-D08B9D0E1C64}" destId="{14FFE682-6C49-4B9A-BD33-1B1E05129648}" srcOrd="5" destOrd="0" parTransId="{0ED3E02D-5119-4CC9-9756-0424B1A03EA0}" sibTransId="{530D42C3-9F61-46F4-9E16-77F4CE55B470}"/>
    <dgm:cxn modelId="{BE739A6F-8332-4BF0-92F0-8374F1B78C09}" srcId="{F22F14E4-017C-4A48-9065-D08B9D0E1C64}" destId="{693CCADA-0F96-4AC9-B7ED-C6ED575F3499}" srcOrd="0" destOrd="0" parTransId="{47CCFC16-8872-4DC2-B1E8-D23E5FF88B62}" sibTransId="{9A11A3EE-A9DD-422D-925F-EEB413C529E3}"/>
    <dgm:cxn modelId="{E47641DA-5ADF-4524-AFDD-26510CD9EEDF}" type="presOf" srcId="{11327651-A81B-420E-8F00-AFAAA265FBFA}" destId="{5F1A2BD9-6563-4A26-B769-23A875423DBA}" srcOrd="0" destOrd="0" presId="urn:microsoft.com/office/officeart/2005/8/layout/radial4"/>
    <dgm:cxn modelId="{E26A5634-6F4B-4F2D-9C9C-C68DDD057460}" type="presOf" srcId="{AB8DDA16-BBAD-4BA2-92B0-2DD653AC6CE1}" destId="{1831506A-A197-46A2-9E96-5C1335D84088}" srcOrd="0" destOrd="0" presId="urn:microsoft.com/office/officeart/2005/8/layout/radial4"/>
    <dgm:cxn modelId="{ADCD1079-BD63-4E13-AA92-E6753D081CCE}" type="presParOf" srcId="{07F2DD48-AF5E-4A6C-A05B-533B3D113970}" destId="{C26AD1D3-0174-4A10-938C-719D57E23067}" srcOrd="0" destOrd="0" presId="urn:microsoft.com/office/officeart/2005/8/layout/radial4"/>
    <dgm:cxn modelId="{2838CD7A-3F22-4D61-B4C7-39FF979B0FC9}" type="presParOf" srcId="{07F2DD48-AF5E-4A6C-A05B-533B3D113970}" destId="{937F896E-E5D8-4F9A-B366-4A4EFA633813}" srcOrd="1" destOrd="0" presId="urn:microsoft.com/office/officeart/2005/8/layout/radial4"/>
    <dgm:cxn modelId="{2EF84AF9-188B-4378-8F3F-65E8F3D49E27}" type="presParOf" srcId="{07F2DD48-AF5E-4A6C-A05B-533B3D113970}" destId="{757A727B-3DD7-4D15-A974-0611D9D1BCBB}" srcOrd="2" destOrd="0" presId="urn:microsoft.com/office/officeart/2005/8/layout/radial4"/>
    <dgm:cxn modelId="{9109076F-7192-4151-BFC1-AB0D73408F00}" type="presParOf" srcId="{07F2DD48-AF5E-4A6C-A05B-533B3D113970}" destId="{1831506A-A197-46A2-9E96-5C1335D84088}" srcOrd="3" destOrd="0" presId="urn:microsoft.com/office/officeart/2005/8/layout/radial4"/>
    <dgm:cxn modelId="{2598A2BD-481B-46B0-97BC-6EC4D2777251}" type="presParOf" srcId="{07F2DD48-AF5E-4A6C-A05B-533B3D113970}" destId="{B8547325-4A7E-43C7-8174-5562C0777C47}" srcOrd="4" destOrd="0" presId="urn:microsoft.com/office/officeart/2005/8/layout/radial4"/>
    <dgm:cxn modelId="{3E9FC14F-77BE-4D8A-94CA-463FA3EF11A6}" type="presParOf" srcId="{07F2DD48-AF5E-4A6C-A05B-533B3D113970}" destId="{9F538382-E844-49E9-A691-2FEB867551FF}" srcOrd="5" destOrd="0" presId="urn:microsoft.com/office/officeart/2005/8/layout/radial4"/>
    <dgm:cxn modelId="{41567B03-904B-4521-B92A-4CBFB0CBD392}" type="presParOf" srcId="{07F2DD48-AF5E-4A6C-A05B-533B3D113970}" destId="{5F1A2BD9-6563-4A26-B769-23A875423DBA}" srcOrd="6" destOrd="0" presId="urn:microsoft.com/office/officeart/2005/8/layout/radial4"/>
    <dgm:cxn modelId="{70F599E4-1535-4A54-A3FD-C0B9C840968B}" type="presParOf" srcId="{07F2DD48-AF5E-4A6C-A05B-533B3D113970}" destId="{32368BB6-C1FD-4D0A-9423-FC7D309B33CB}" srcOrd="7" destOrd="0" presId="urn:microsoft.com/office/officeart/2005/8/layout/radial4"/>
    <dgm:cxn modelId="{94A61633-6672-49E5-906F-4E43260B561E}" type="presParOf" srcId="{07F2DD48-AF5E-4A6C-A05B-533B3D113970}" destId="{B08B2E94-20DB-4E05-884A-BE1A9C6A8319}" srcOrd="8" destOrd="0" presId="urn:microsoft.com/office/officeart/2005/8/layout/radial4"/>
    <dgm:cxn modelId="{B505C2AE-D85B-4A72-90FB-16E5402052C0}" type="presParOf" srcId="{07F2DD48-AF5E-4A6C-A05B-533B3D113970}" destId="{A6D76D4F-E01C-41CA-8733-D20CFB692283}" srcOrd="9" destOrd="0" presId="urn:microsoft.com/office/officeart/2005/8/layout/radial4"/>
    <dgm:cxn modelId="{BAC6C2DC-3F4D-4BAB-9B6F-6F0A7E08A96B}" type="presParOf" srcId="{07F2DD48-AF5E-4A6C-A05B-533B3D113970}" destId="{AE8F6522-2ED0-4E0F-B8C1-14949889C261}" srcOrd="10" destOrd="0" presId="urn:microsoft.com/office/officeart/2005/8/layout/radial4"/>
    <dgm:cxn modelId="{4855B752-2D4A-47B8-99DA-2D17C9107923}" type="presParOf" srcId="{07F2DD48-AF5E-4A6C-A05B-533B3D113970}" destId="{2878972D-35A1-494B-83A0-7B7E11D93E24}" srcOrd="11" destOrd="0" presId="urn:microsoft.com/office/officeart/2005/8/layout/radial4"/>
    <dgm:cxn modelId="{158DC06B-8AC7-42EA-AEAF-79D88472B09B}" type="presParOf" srcId="{07F2DD48-AF5E-4A6C-A05B-533B3D113970}" destId="{6454F928-28BF-4650-AB2E-929780897CA0}" srcOrd="12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AD1D3-0174-4A10-938C-719D57E23067}">
      <dsp:nvSpPr>
        <dsp:cNvPr id="0" name=""/>
        <dsp:cNvSpPr/>
      </dsp:nvSpPr>
      <dsp:spPr>
        <a:xfrm>
          <a:off x="3012483" y="2939076"/>
          <a:ext cx="2204632" cy="2241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Самостоятельное независимое поведение</a:t>
          </a:r>
          <a:endParaRPr lang="ru-RU" sz="1600" kern="1200" dirty="0"/>
        </a:p>
      </dsp:txBody>
      <dsp:txXfrm>
        <a:off x="3335344" y="3267371"/>
        <a:ext cx="1558910" cy="1585146"/>
      </dsp:txXfrm>
    </dsp:sp>
    <dsp:sp modelId="{937F896E-E5D8-4F9A-B366-4A4EFA633813}">
      <dsp:nvSpPr>
        <dsp:cNvPr id="0" name=""/>
        <dsp:cNvSpPr/>
      </dsp:nvSpPr>
      <dsp:spPr>
        <a:xfrm rot="10800000">
          <a:off x="772452" y="3745785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A727B-3DD7-4D15-A974-0611D9D1BCBB}">
      <dsp:nvSpPr>
        <dsp:cNvPr id="0" name=""/>
        <dsp:cNvSpPr/>
      </dsp:nvSpPr>
      <dsp:spPr>
        <a:xfrm>
          <a:off x="831" y="3674733"/>
          <a:ext cx="1543242" cy="770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Наличие предыдущих навыков</a:t>
          </a:r>
          <a:endParaRPr lang="ru-RU" sz="1200" kern="1200" dirty="0"/>
        </a:p>
      </dsp:txBody>
      <dsp:txXfrm>
        <a:off x="23396" y="3697298"/>
        <a:ext cx="1498112" cy="725293"/>
      </dsp:txXfrm>
    </dsp:sp>
    <dsp:sp modelId="{1831506A-A197-46A2-9E96-5C1335D84088}">
      <dsp:nvSpPr>
        <dsp:cNvPr id="0" name=""/>
        <dsp:cNvSpPr/>
      </dsp:nvSpPr>
      <dsp:spPr>
        <a:xfrm rot="12960000">
          <a:off x="1209214" y="2401572"/>
          <a:ext cx="2110870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47325-4A7E-43C7-8174-5562C0777C47}">
      <dsp:nvSpPr>
        <dsp:cNvPr id="0" name=""/>
        <dsp:cNvSpPr/>
      </dsp:nvSpPr>
      <dsp:spPr>
        <a:xfrm>
          <a:off x="639162" y="1659804"/>
          <a:ext cx="1543242" cy="87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Можно ли использовать данный навык в течении дня</a:t>
          </a:r>
          <a:endParaRPr lang="ru-RU" sz="1200" kern="1200" dirty="0"/>
        </a:p>
      </dsp:txBody>
      <dsp:txXfrm>
        <a:off x="664676" y="1685318"/>
        <a:ext cx="1492214" cy="820089"/>
      </dsp:txXfrm>
    </dsp:sp>
    <dsp:sp modelId="{9F538382-E844-49E9-A691-2FEB867551FF}">
      <dsp:nvSpPr>
        <dsp:cNvPr id="0" name=""/>
        <dsp:cNvSpPr/>
      </dsp:nvSpPr>
      <dsp:spPr>
        <a:xfrm rot="15120000">
          <a:off x="2356076" y="1566113"/>
          <a:ext cx="210100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A2BD9-6563-4A26-B769-23A875423DBA}">
      <dsp:nvSpPr>
        <dsp:cNvPr id="0" name=""/>
        <dsp:cNvSpPr/>
      </dsp:nvSpPr>
      <dsp:spPr>
        <a:xfrm>
          <a:off x="2310336" y="476317"/>
          <a:ext cx="1543242" cy="809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Приведет ли данный навык к освоению последующих</a:t>
          </a:r>
          <a:endParaRPr lang="ru-RU" sz="1200" kern="1200" dirty="0"/>
        </a:p>
      </dsp:txBody>
      <dsp:txXfrm>
        <a:off x="2334052" y="500033"/>
        <a:ext cx="1495810" cy="762301"/>
      </dsp:txXfrm>
    </dsp:sp>
    <dsp:sp modelId="{32368BB6-C1FD-4D0A-9423-FC7D309B33CB}">
      <dsp:nvSpPr>
        <dsp:cNvPr id="0" name=""/>
        <dsp:cNvSpPr/>
      </dsp:nvSpPr>
      <dsp:spPr>
        <a:xfrm rot="17280000">
          <a:off x="3772513" y="1566113"/>
          <a:ext cx="210100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B2E94-20DB-4E05-884A-BE1A9C6A8319}">
      <dsp:nvSpPr>
        <dsp:cNvPr id="0" name=""/>
        <dsp:cNvSpPr/>
      </dsp:nvSpPr>
      <dsp:spPr>
        <a:xfrm>
          <a:off x="4376020" y="435810"/>
          <a:ext cx="1543242" cy="890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Адекватен ли навык для возраста и уровня развития</a:t>
          </a:r>
          <a:endParaRPr lang="ru-RU" sz="1200" kern="1200" dirty="0"/>
        </a:p>
      </dsp:txBody>
      <dsp:txXfrm>
        <a:off x="4402109" y="461899"/>
        <a:ext cx="1491064" cy="838569"/>
      </dsp:txXfrm>
    </dsp:sp>
    <dsp:sp modelId="{A6D76D4F-E01C-41CA-8733-D20CFB692283}">
      <dsp:nvSpPr>
        <dsp:cNvPr id="0" name=""/>
        <dsp:cNvSpPr/>
      </dsp:nvSpPr>
      <dsp:spPr>
        <a:xfrm rot="19440000">
          <a:off x="4909514" y="2401572"/>
          <a:ext cx="2110870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F6522-2ED0-4E0F-B8C1-14949889C261}">
      <dsp:nvSpPr>
        <dsp:cNvPr id="0" name=""/>
        <dsp:cNvSpPr/>
      </dsp:nvSpPr>
      <dsp:spPr>
        <a:xfrm>
          <a:off x="6047194" y="1654964"/>
          <a:ext cx="1543242" cy="880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Поможет ли данный навык снизить проблемное поведение</a:t>
          </a:r>
          <a:endParaRPr lang="ru-RU" sz="1200" kern="1200" dirty="0"/>
        </a:p>
      </dsp:txBody>
      <dsp:txXfrm>
        <a:off x="6072992" y="1680762"/>
        <a:ext cx="1491646" cy="829200"/>
      </dsp:txXfrm>
    </dsp:sp>
    <dsp:sp modelId="{2878972D-35A1-494B-83A0-7B7E11D93E24}">
      <dsp:nvSpPr>
        <dsp:cNvPr id="0" name=""/>
        <dsp:cNvSpPr/>
      </dsp:nvSpPr>
      <dsp:spPr>
        <a:xfrm>
          <a:off x="5340318" y="3745785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4F928-28BF-4650-AB2E-929780897CA0}">
      <dsp:nvSpPr>
        <dsp:cNvPr id="0" name=""/>
        <dsp:cNvSpPr/>
      </dsp:nvSpPr>
      <dsp:spPr>
        <a:xfrm>
          <a:off x="6685525" y="3585978"/>
          <a:ext cx="1543242" cy="94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Важен ли данный навык для семьи</a:t>
          </a:r>
          <a:endParaRPr lang="ru-RU" sz="1200" kern="1200" dirty="0"/>
        </a:p>
      </dsp:txBody>
      <dsp:txXfrm>
        <a:off x="6713289" y="3613742"/>
        <a:ext cx="1487714" cy="892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7EB2-07BA-44EA-8F41-F7A9364E84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9C88-6A56-4797-A984-9589C49B4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0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7D43-0AE8-471C-899C-3A747FD89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C8BB-0F54-4E36-80BE-B1348AC55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88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35D0-8BFB-49CB-A111-D0D416795A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0E15-EE13-4459-B9C7-FB135970CE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40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C39-CC6F-4BA4-A149-1EC0C7A56A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269-B597-46DB-94C8-25D1FADCAD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10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FFE3-4B87-4F4E-A4BC-B22AF4AB54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53E-2955-431F-87F4-67B9A6A2C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41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BF83-385C-457E-8E58-0945D2C516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E44-5A01-4DD0-9E20-0686D052AB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77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598-81AB-4854-B640-1020353E5F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B25-334A-4265-9B8F-E21A3F693A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17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5CE9-45CE-4A8A-B6C5-2E665DBDDB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E2CA-CD90-4EA7-92C0-6132B6C4E8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12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ECF5-AFE5-42AE-A460-F9BA0061FA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7A2F-74D0-420A-B3EA-250E70CCB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096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DB8-1212-4FB0-BE18-E19FD636EA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9E2-6ED7-4E88-9652-B8777B0306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10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8DFD-7A4C-4783-8C0B-C5A1E6A1F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864E-82CB-44E1-A0E5-22416CCF48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07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2449-BC1B-4486-9038-702DFDB46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F42C-3881-49C4-BF20-0D003E7FE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924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B90-13E9-4F85-B6F6-8CB1641509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776B-1081-4947-83B5-C4BB087DD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03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A6B-EEDE-44D1-BE61-96977FD304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6C06-B6B3-4092-8213-020EE284D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62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8385-8C3E-4AC8-83AD-83589912B3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154-58D5-4D08-AFB3-527B5B9846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5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E895-E2A6-4381-8C6B-6BE015C974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EC0D-3290-4FA6-8E89-8A34EECDC2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7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545E-FDDF-4906-A2B9-2D4B146DC4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DE2D-D581-4515-988C-B0C6496D2C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66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9F18-5188-4006-899F-00A4B5AAF2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6B8B-72B2-4E0D-B752-A1688D8F4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74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82EA-85B3-437A-B33B-784D36DBB1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DE9E-CC72-4851-9C68-31D77369CC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15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E1B1-31C2-4FF4-B2BC-45F4FD3E7B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9091-83F9-4214-9336-1FB338546E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48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AB1D-8FF8-4230-B2DB-E62F8A8DD4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028E-3F86-4F50-B257-D9D0008DCC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76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6A14-3986-4476-9A47-E9F4E0411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3C2B-F252-4DCD-9077-AC05A9CBFA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5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DFD96-0649-484C-82CA-C37703BE0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52D4B-5FAD-4ACE-90E5-F42705BDB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1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CA0F2-D33C-462C-8ADC-70E0204C6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2BE7-57D6-4DCE-B28D-61F6898A47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7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4169" y="162838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Прямоугольник 16"/>
          <p:cNvSpPr>
            <a:spLocks noChangeArrowheads="1"/>
          </p:cNvSpPr>
          <p:nvPr/>
        </p:nvSpPr>
        <p:spPr bwMode="auto">
          <a:xfrm>
            <a:off x="2285984" y="4114800"/>
            <a:ext cx="565310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ru-RU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dirty="0">
              <a:solidFill>
                <a:prstClr val="black"/>
              </a:solidFill>
            </a:endParaRPr>
          </a:p>
          <a:p>
            <a:pPr algn="ctr" eaLnBrk="1" hangingPunct="1"/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Составители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: Пыринец Л.В. ; Григорьева Е.Ю. – учителя – дефектологи школы «Центр РиМ» г. Санкт-Петербург.                                         </a:t>
            </a:r>
          </a:p>
          <a:p>
            <a:pPr algn="ctr" eaLnBrk="1" hangingPunct="1"/>
            <a:endParaRPr lang="ru-RU" altLang="ru-RU" b="1" i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4600" y="836712"/>
            <a:ext cx="5945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AC66BB">
                    <a:lumMod val="60000"/>
                    <a:lumOff val="40000"/>
                  </a:srgbClr>
                </a:solidFill>
                <a:effectLst>
                  <a:glow rad="139700">
                    <a:srgbClr val="AC66BB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Индивидуальные </a:t>
            </a: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программы для детей с расстройством аутистического спектра</a:t>
            </a:r>
            <a:endParaRPr lang="ru-RU" sz="48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39700">
                  <a:srgbClr val="AC66BB">
                    <a:lumMod val="20000"/>
                    <a:lumOff val="80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5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19675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Виды помощи: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Физическая</a:t>
            </a:r>
          </a:p>
          <a:p>
            <a:r>
              <a:rPr lang="ru-RU" dirty="0" smtClean="0"/>
              <a:t>Моделирование (демонстрация поведения)</a:t>
            </a:r>
          </a:p>
          <a:p>
            <a:r>
              <a:rPr lang="ru-RU" dirty="0" smtClean="0"/>
              <a:t>Жестовая</a:t>
            </a:r>
          </a:p>
          <a:p>
            <a:r>
              <a:rPr lang="ru-RU" dirty="0" smtClean="0"/>
              <a:t>Позиционная (поместить предмет ближе к ученику)</a:t>
            </a:r>
          </a:p>
          <a:p>
            <a:r>
              <a:rPr lang="ru-RU" dirty="0" smtClean="0"/>
              <a:t>Отсрочка по времени (дать возможность сделать самому, а затем предложить помощь)</a:t>
            </a:r>
          </a:p>
          <a:p>
            <a:r>
              <a:rPr lang="ru-RU" dirty="0" smtClean="0"/>
              <a:t>Вербальная («принеси», «дай»)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00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2241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Рекомендации к проведению занятий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392488"/>
          </a:xfrm>
        </p:spPr>
        <p:txBody>
          <a:bodyPr>
            <a:normAutofit fontScale="92500"/>
          </a:bodyPr>
          <a:lstStyle/>
          <a:p>
            <a:pPr lvl="0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</a:rPr>
              <a:t>Подготовка рабочего места</a:t>
            </a:r>
          </a:p>
          <a:p>
            <a:r>
              <a:rPr lang="ru-RU" dirty="0" smtClean="0"/>
              <a:t>Физические упражнения</a:t>
            </a:r>
          </a:p>
          <a:p>
            <a:r>
              <a:rPr lang="ru-RU" dirty="0" smtClean="0"/>
              <a:t>Сопоставление – показ – называние</a:t>
            </a:r>
          </a:p>
          <a:p>
            <a:r>
              <a:rPr lang="ru-RU" dirty="0" smtClean="0"/>
              <a:t>Включение в пару с наиболее сильным учеником</a:t>
            </a:r>
          </a:p>
          <a:p>
            <a:pPr lvl="0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</a:rPr>
              <a:t>Выбор</a:t>
            </a:r>
          </a:p>
          <a:p>
            <a:r>
              <a:rPr lang="ru-RU" dirty="0" smtClean="0"/>
              <a:t>Положительное подкрепление</a:t>
            </a:r>
          </a:p>
          <a:p>
            <a:pPr lvl="0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</a:rPr>
              <a:t>Постепенное </a:t>
            </a:r>
            <a:r>
              <a:rPr lang="ru-RU" dirty="0" smtClean="0">
                <a:solidFill>
                  <a:prstClr val="black"/>
                </a:solidFill>
              </a:rPr>
              <a:t>усложнение заданий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3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Расписание для индивидуальной работы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S33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908720"/>
            <a:ext cx="6984776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7242175" cy="2232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352928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Выражаем глубокую благодарность!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Специалистам США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Татьяне Морозовой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Святославу 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Довбня</a:t>
            </a:r>
            <a:endParaRPr lang="ru-RU" sz="3200" b="1" i="1" dirty="0" smtClean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Фонду «Обнаженные сердца»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Администрации школы 46 «Центр РиМ»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Ивановой Людмиле Леонидовне.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5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3617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           Спасибо   </a:t>
            </a:r>
            <a:b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       за 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90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675688" cy="50403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Для </a:t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       чего </a:t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               нужна</a:t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                               программа...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82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Бланки МОП- пары стимулов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Desktop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760640" cy="5882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228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9087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С чего начать…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5231058"/>
              </p:ext>
            </p:extLst>
          </p:nvPr>
        </p:nvGraphicFramePr>
        <p:xfrm>
          <a:off x="179512" y="1196752"/>
          <a:ext cx="8712969" cy="5400601"/>
        </p:xfrm>
        <a:graphic>
          <a:graphicData uri="http://schemas.openxmlformats.org/drawingml/2006/table">
            <a:tbl>
              <a:tblPr firstRow="1" firstCol="1" bandRow="1"/>
              <a:tblGrid>
                <a:gridCol w="1678644"/>
                <a:gridCol w="2158258"/>
                <a:gridCol w="2238193"/>
                <a:gridCol w="2637874"/>
              </a:tblGrid>
              <a:tr h="245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Слабые стороны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Что дальше (программа действий)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Навыки участия в занятии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Сидит за партой. Выполняет простые инструкции, отвечает на простые вопросы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Иногда проявляет негативизм при попытке организовать его деятельность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Усилить учебную мотивацию, подобрать стимулирующее поощрение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Навыки имитации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Имитирует простые движения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Из-за повышенной отвлекаемости, неустойчивого внимания не всегда понимает инструкцию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Убрать все отвлекающие предметы, давать четкую инструкцию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Навыки понимания речи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Обращенную речь понимает, инструкцию выполняет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 игнорирует обращение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Развивать речевую активность, формировать фразовую речь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Экспрессивный язык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Называет картинки, предметы, отвечает на вопрос -  что это?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Требуется неоднократное повторение инструкции, вопроса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Давать четкую, быструю инструкцию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 академические навыки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Соотносит одинаковые картинки, называет цвета, геом. фигуры, знает практически все буквы, цифры до 10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сформированы пространственные и временные представления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Формировать навыки счетных операций, читать слоги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Навыки самообслуживания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Навыки самообслуживания развиты не достаточно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Требуется постоянная помощь взрослого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Развивать самостоятельное поведение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Готовность к школе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 обучению в школе готов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 проявление тревожности, просится к родителям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Разработать расписание активностей, для снижения тревожности</a:t>
                      </a:r>
                    </a:p>
                  </a:txBody>
                  <a:tcPr marL="29566" marR="2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21025" y="2050634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>
                <a:solidFill>
                  <a:srgbClr val="7030A0"/>
                </a:solidFill>
                <a:latin typeface="Monotype Corsiva" pitchFamily="66" charset="0"/>
              </a:rPr>
              <a:t>Чему хотим научить….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375492"/>
              </p:ext>
            </p:extLst>
          </p:nvPr>
        </p:nvGraphicFramePr>
        <p:xfrm>
          <a:off x="457200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98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Бланк регистрации дискретных проб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513" y="764704"/>
            <a:ext cx="4623711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4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Примерные разделы индивидуальной программы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sz="3600" dirty="0" smtClean="0"/>
              <a:t>Навыки коммуникации</a:t>
            </a:r>
          </a:p>
          <a:p>
            <a:r>
              <a:rPr lang="ru-RU" sz="3600" dirty="0" smtClean="0"/>
              <a:t>Когнитивные навыки</a:t>
            </a:r>
          </a:p>
          <a:p>
            <a:r>
              <a:rPr lang="ru-RU" sz="3600" dirty="0" smtClean="0"/>
              <a:t>Двигательные навыки</a:t>
            </a:r>
          </a:p>
          <a:p>
            <a:r>
              <a:rPr lang="ru-RU" sz="3600" dirty="0" smtClean="0"/>
              <a:t>Навыки самообслуживания</a:t>
            </a:r>
          </a:p>
          <a:p>
            <a:r>
              <a:rPr lang="ru-RU" sz="3600" dirty="0" err="1" smtClean="0"/>
              <a:t>Предакадемические</a:t>
            </a:r>
            <a:r>
              <a:rPr lang="ru-RU" sz="3600" dirty="0" smtClean="0"/>
              <a:t> навыки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84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Образец индивидуальной программы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Утверждено                                                                                                         Ознакомлены:                              подпись </a:t>
            </a:r>
          </a:p>
          <a:p>
            <a:pPr marL="0" indent="0">
              <a:buNone/>
            </a:pPr>
            <a:r>
              <a:rPr lang="ru-RU" sz="1200" dirty="0" smtClean="0"/>
              <a:t>Педсоветом:                                                                                                                                       дата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</a:t>
            </a:r>
            <a:r>
              <a:rPr lang="ru-RU" sz="2000" dirty="0" smtClean="0"/>
              <a:t>Индивидуальная      программа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ученика  0-2 (подготовительного класса)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……………………….              ……………………….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                                           </a:t>
            </a:r>
            <a:r>
              <a:rPr lang="ru-RU" sz="1400" dirty="0" smtClean="0"/>
              <a:t>составитель: Пыринец Л.В.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Рожкова О.П.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2492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Как оформить  программу ?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Титульный лист</a:t>
            </a:r>
          </a:p>
          <a:p>
            <a:pPr marL="0" indent="0">
              <a:buNone/>
            </a:pPr>
            <a:r>
              <a:rPr lang="ru-RU" dirty="0" smtClean="0"/>
              <a:t>2. Таблица определения сильных сторон             ребенка</a:t>
            </a:r>
          </a:p>
          <a:p>
            <a:pPr marL="0" indent="0">
              <a:buNone/>
            </a:pPr>
            <a:r>
              <a:rPr lang="ru-RU" dirty="0" smtClean="0"/>
              <a:t>3. Бланк МОП</a:t>
            </a:r>
          </a:p>
          <a:p>
            <a:pPr marL="0" indent="0">
              <a:buNone/>
            </a:pPr>
            <a:r>
              <a:rPr lang="ru-RU" dirty="0" smtClean="0"/>
              <a:t>4. Разделы программы и задачи над которыми работаем</a:t>
            </a:r>
          </a:p>
          <a:p>
            <a:pPr marL="0" indent="0">
              <a:buNone/>
            </a:pPr>
            <a:r>
              <a:rPr lang="ru-RU" dirty="0" smtClean="0"/>
              <a:t>5. Бланки регистрации дискретных проб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3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446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Для         чего                 нужна                                программа... </vt:lpstr>
      <vt:lpstr>Бланки МОП- пары стимулов</vt:lpstr>
      <vt:lpstr>С чего начать…</vt:lpstr>
      <vt:lpstr> Чему хотим научить…. </vt:lpstr>
      <vt:lpstr>Бланк регистрации дискретных проб</vt:lpstr>
      <vt:lpstr>Примерные разделы индивидуальной программы</vt:lpstr>
      <vt:lpstr>Образец индивидуальной программы</vt:lpstr>
      <vt:lpstr>Как оформить  программу ?</vt:lpstr>
      <vt:lpstr>Виды помощи:</vt:lpstr>
      <vt:lpstr>Рекомендации к проведению занятий</vt:lpstr>
      <vt:lpstr>Расписание для индивидуальной работы</vt:lpstr>
      <vt:lpstr>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kab309</dc:creator>
  <cp:lastModifiedBy>Люся</cp:lastModifiedBy>
  <cp:revision>53</cp:revision>
  <dcterms:created xsi:type="dcterms:W3CDTF">2014-09-30T05:07:41Z</dcterms:created>
  <dcterms:modified xsi:type="dcterms:W3CDTF">2015-01-12T16:36:14Z</dcterms:modified>
</cp:coreProperties>
</file>