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8E69-2D1A-4EC8-B217-D57C0B4385C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621-BEC5-4705-B0FB-2A491E3EB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8E69-2D1A-4EC8-B217-D57C0B4385C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621-BEC5-4705-B0FB-2A491E3EB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8E69-2D1A-4EC8-B217-D57C0B4385C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621-BEC5-4705-B0FB-2A491E3EB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8E69-2D1A-4EC8-B217-D57C0B4385C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621-BEC5-4705-B0FB-2A491E3EB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8E69-2D1A-4EC8-B217-D57C0B4385C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621-BEC5-4705-B0FB-2A491E3EB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8E69-2D1A-4EC8-B217-D57C0B4385C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621-BEC5-4705-B0FB-2A491E3EB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8E69-2D1A-4EC8-B217-D57C0B4385C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621-BEC5-4705-B0FB-2A491E3EB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8E69-2D1A-4EC8-B217-D57C0B4385C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621-BEC5-4705-B0FB-2A491E3EB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8E69-2D1A-4EC8-B217-D57C0B4385C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621-BEC5-4705-B0FB-2A491E3EB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8E69-2D1A-4EC8-B217-D57C0B4385C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621-BEC5-4705-B0FB-2A491E3EB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8E69-2D1A-4EC8-B217-D57C0B4385C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621-BEC5-4705-B0FB-2A491E3EB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48E69-2D1A-4EC8-B217-D57C0B4385CF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8621-BEC5-4705-B0FB-2A491E3EB7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cticphoto.is/images/large/cold_still.jpg" TargetMode="External"/><Relationship Id="rId3" Type="http://schemas.openxmlformats.org/officeDocument/2006/relationships/hyperlink" Target="http://www.nickelca.ru/image/gallery/408/image1-9580.jpg" TargetMode="External"/><Relationship Id="rId7" Type="http://schemas.openxmlformats.org/officeDocument/2006/relationships/hyperlink" Target="http://www.at-communication.com/upload/Image/Ammassalik-Island_Greenland_DX-News.jpg" TargetMode="External"/><Relationship Id="rId12" Type="http://schemas.openxmlformats.org/officeDocument/2006/relationships/hyperlink" Target="http://www.ebirds.ru/images/large/2.jpg" TargetMode="External"/><Relationship Id="rId2" Type="http://schemas.openxmlformats.org/officeDocument/2006/relationships/hyperlink" Target="http://www.matthias-ossmann.de/15%20Lundi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etronewsca.files.wordpress.com/2012/05/80400450.jpg" TargetMode="External"/><Relationship Id="rId11" Type="http://schemas.openxmlformats.org/officeDocument/2006/relationships/hyperlink" Target="http://900igr.net/datai/geografija/Rastenija-i-zhivotnye-arkticheskikh-pustyn/0006-014-ZHivotnye-svjazannye-s-morem.jpg" TargetMode="External"/><Relationship Id="rId5" Type="http://schemas.openxmlformats.org/officeDocument/2006/relationships/hyperlink" Target="http://www.roadplanet.ru/img/reports/1040/img/02.jpg" TargetMode="External"/><Relationship Id="rId10" Type="http://schemas.openxmlformats.org/officeDocument/2006/relationships/hyperlink" Target="http://natureworld.ru/misc/birds/fulmarus/fulmarus_glacialis_03.jpg" TargetMode="External"/><Relationship Id="rId4" Type="http://schemas.openxmlformats.org/officeDocument/2006/relationships/hyperlink" Target="http://upload.wikimedia.org/wikipedia/commons/a/a6/Arctic_Ocean,_off_Tromso,_Norway.jpg" TargetMode="External"/><Relationship Id="rId9" Type="http://schemas.openxmlformats.org/officeDocument/2006/relationships/hyperlink" Target="http://animal-backgrounds.com/download/3109/2560x1600/crop/walrus-wallpaper-2-2560x160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805264"/>
            <a:ext cx="6400800" cy="55361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Подготовила: учитель начальных классов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Бакурина</a:t>
            </a:r>
            <a:r>
              <a:rPr lang="ru-RU" sz="2000" dirty="0" smtClean="0">
                <a:solidFill>
                  <a:schemeClr val="bg1"/>
                </a:solidFill>
              </a:rPr>
              <a:t> С.В.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Headline"/>
          <p:cNvSpPr/>
          <p:nvPr/>
        </p:nvSpPr>
        <p:spPr>
          <a:xfrm>
            <a:off x="1259632" y="188641"/>
            <a:ext cx="633670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Зона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Арктических  пустынь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класс.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380312" y="6165304"/>
            <a:ext cx="1368152" cy="692696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Ссылки: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http://www.matthias-ossmann.de/15%20Lundi.jpg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http://www.nickelca.ru/image/gallery/408/image1-9580.jpg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208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http://upload.wikimedia.org/wikipedia/commons/a/a6/Arctic_Ocean,_off_Tromso,_Norway.jpg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2068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www.roadplanet.ru/img/reports/1040/img/02.jpg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6450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http://metronewsca.files.wordpress.com/2012/05/80400450.jpg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58112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http://www.at-communication.com/upload/Image/Ammassalik-Island_Greenland_DX-News.jpg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94928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http://www.arcticphoto.is/images/large/cold_still.jpg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30120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http://animal-backgrounds.com/download/3109/2560x1600/crop/walrus-wallpaper-2-2560x1600.jpg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4149080"/>
            <a:ext cx="6822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http://natureworld.ru/misc/birds/fulmarus/fulmarus_glacialis_03.jpg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299695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http://900igr.net/datai/geografija/Rastenija-i-zhivotnye-arkticheskikh-pustyn/0006-014-ZHivotnye-svjazannye-s-morem.jpg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91683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http://www.ebirds.ru/images/large/2.jpg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1886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 называются гнездовья  птиц,  расположенные на скалах?</a:t>
            </a:r>
            <a:endParaRPr lang="ru-RU" sz="3600" dirty="0"/>
          </a:p>
        </p:txBody>
      </p:sp>
      <p:pic>
        <p:nvPicPr>
          <p:cNvPr id="21" name="Picture 6" descr="http://www.nickelca.ru/image/gallery/408/image1-9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97" y="1772816"/>
            <a:ext cx="500093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Объект 38"/>
          <p:cNvSpPr txBox="1">
            <a:spLocks/>
          </p:cNvSpPr>
          <p:nvPr/>
        </p:nvSpPr>
        <p:spPr>
          <a:xfrm>
            <a:off x="683568" y="2852936"/>
            <a:ext cx="2791272" cy="5116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Птичий базар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Объект 39"/>
          <p:cNvSpPr txBox="1">
            <a:spLocks/>
          </p:cNvSpPr>
          <p:nvPr/>
        </p:nvSpPr>
        <p:spPr>
          <a:xfrm>
            <a:off x="683568" y="2060848"/>
            <a:ext cx="2791272" cy="5116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Птичий рынок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Объект 40"/>
          <p:cNvSpPr txBox="1">
            <a:spLocks/>
          </p:cNvSpPr>
          <p:nvPr/>
        </p:nvSpPr>
        <p:spPr>
          <a:xfrm>
            <a:off x="683568" y="3645024"/>
            <a:ext cx="2791272" cy="5116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Птичий остров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7380312" y="6165304"/>
            <a:ext cx="1368152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_k_odnomu_-_zvuk_nepravilnogo_otv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_k_odnomu_-_zvuk_nepravilnogo_otv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29208" y="20263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Назови животное Арктики</a:t>
            </a:r>
            <a:endParaRPr kumimoji="0" lang="ru-RU" sz="3600" b="1" i="0" u="none" strike="noStrike" kern="120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 descr="http://cdn2.arkive.org/media/8E/8E7F48EA-D373-4D5D-B23D-37AC2B430F88/Presentation.Large/Adult-beluga-whale-with-head-above-water.jpg"/>
          <p:cNvPicPr>
            <a:picLocks noChangeAspect="1" noChangeArrowheads="1"/>
          </p:cNvPicPr>
          <p:nvPr/>
        </p:nvPicPr>
        <p:blipFill>
          <a:blip r:embed="rId4" cstate="print"/>
          <a:srcRect l="3489" t="13180" r="6955" b="6094"/>
          <a:stretch>
            <a:fillRect/>
          </a:stretch>
        </p:blipFill>
        <p:spPr bwMode="auto">
          <a:xfrm>
            <a:off x="1691680" y="1124744"/>
            <a:ext cx="5976664" cy="39468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/>
          <p:cNvSpPr txBox="1"/>
          <p:nvPr/>
        </p:nvSpPr>
        <p:spPr>
          <a:xfrm>
            <a:off x="1259632" y="566124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Белуха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566124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Кит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558924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Акула</a:t>
            </a:r>
            <a:endParaRPr lang="ru-RU" sz="3200" dirty="0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596336" y="6281936"/>
            <a:ext cx="1224136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_k_odnomu_-_zvuk_nepravilnogo_otv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_k_odnomu_-_zvuk_nepravilnogo_otv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022E-6 L 0.25989 -0.083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1043608" y="188641"/>
            <a:ext cx="7128792" cy="1152128"/>
          </a:xfrm>
          <a:prstGeom prst="rect">
            <a:avLst/>
          </a:prstGeom>
        </p:spPr>
        <p:txBody>
          <a:bodyPr rtlCol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Где   птицы  ледяной зоны </a:t>
            </a:r>
            <a:br>
              <a:rPr kumimoji="0" lang="ru-RU" sz="3600" b="1" i="0" u="none" strike="noStrike" kern="120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делают    гнезда?</a:t>
            </a:r>
            <a:endParaRPr kumimoji="0" lang="ru-RU" sz="3600" b="0" i="0" u="none" strike="noStrike" kern="1200" cap="none" spc="0" normalizeH="0" baseline="0" noProof="0" dirty="0" smtClean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Объект 37"/>
          <p:cNvSpPr txBox="1">
            <a:spLocks/>
          </p:cNvSpPr>
          <p:nvPr/>
        </p:nvSpPr>
        <p:spPr>
          <a:xfrm>
            <a:off x="755576" y="2132856"/>
            <a:ext cx="2880321" cy="511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кустарниках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38"/>
          <p:cNvSpPr txBox="1">
            <a:spLocks/>
          </p:cNvSpPr>
          <p:nvPr/>
        </p:nvSpPr>
        <p:spPr>
          <a:xfrm>
            <a:off x="827584" y="2996952"/>
            <a:ext cx="2856318" cy="511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деревьях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Объект 39"/>
          <p:cNvSpPr txBox="1">
            <a:spLocks/>
          </p:cNvSpPr>
          <p:nvPr/>
        </p:nvSpPr>
        <p:spPr>
          <a:xfrm>
            <a:off x="827584" y="3861048"/>
            <a:ext cx="2808312" cy="511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скалах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Птица Глупыш - (Fulmarus) - Животные и природа"/>
          <p:cNvPicPr>
            <a:picLocks noChangeAspect="1" noChangeArrowheads="1"/>
          </p:cNvPicPr>
          <p:nvPr/>
        </p:nvPicPr>
        <p:blipFill>
          <a:blip r:embed="rId4" cstate="print"/>
          <a:srcRect l="10800" r="7121" b="6257"/>
          <a:stretch>
            <a:fillRect/>
          </a:stretch>
        </p:blipFill>
        <p:spPr bwMode="auto">
          <a:xfrm>
            <a:off x="4283968" y="1700808"/>
            <a:ext cx="4536504" cy="37008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7380312" y="6165304"/>
            <a:ext cx="1368152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_k_odnomu_-_zvuk_nepravilnogo_otv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_k_odnomu_-_zvuk_nepravilnogo_otv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29208" y="2026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Назови  животное  Арктики</a:t>
            </a:r>
            <a:endParaRPr kumimoji="0" lang="ru-RU" sz="3600" b="1" i="0" u="none" strike="noStrike" kern="120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59492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Морж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566124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Тюлень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55892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</a:t>
            </a:r>
            <a:r>
              <a:rPr lang="ru-RU" sz="3200" dirty="0" smtClean="0"/>
              <a:t>едведь</a:t>
            </a:r>
            <a:endParaRPr lang="ru-RU" sz="3200" dirty="0"/>
          </a:p>
        </p:txBody>
      </p:sp>
      <p:pic>
        <p:nvPicPr>
          <p:cNvPr id="7" name="Picture 26" descr="Walrus Found In London Grave London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052736"/>
            <a:ext cx="6355875" cy="3989404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380312" y="6165304"/>
            <a:ext cx="1368152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_k_odnomu_-_zvuk_nepravilnogo_otv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_k_odnomu_-_zvuk_nepravilnogo_otv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069 L -1.38889E-6 -0.116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limate Change 2013: Why the Arctic Ocean is Turning Into Acid - PolicyMic"/>
          <p:cNvPicPr>
            <a:picLocks noChangeAspect="1" noChangeArrowheads="1"/>
          </p:cNvPicPr>
          <p:nvPr/>
        </p:nvPicPr>
        <p:blipFill>
          <a:blip r:embed="rId4" cstate="print"/>
          <a:srcRect l="14495" t="36364" r="23899"/>
          <a:stretch>
            <a:fillRect/>
          </a:stretch>
        </p:blipFill>
        <p:spPr bwMode="auto">
          <a:xfrm>
            <a:off x="4427984" y="1844824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188640"/>
            <a:ext cx="7200800" cy="129614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состав какого океана входят</a:t>
            </a:r>
            <a:br>
              <a:rPr kumimoji="0" lang="ru-RU" sz="3600" b="1" i="0" u="none" strike="noStrike" kern="1200" cap="none" spc="0" normalizeH="0" baseline="0" noProof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моря и острова Арктики?</a:t>
            </a:r>
            <a:endParaRPr kumimoji="0" lang="ru-RU" sz="3600" b="0" i="0" u="none" strike="noStrike" kern="1200" cap="none" spc="0" normalizeH="0" baseline="0" noProof="0" dirty="0" smtClean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37"/>
          <p:cNvSpPr txBox="1">
            <a:spLocks/>
          </p:cNvSpPr>
          <p:nvPr/>
        </p:nvSpPr>
        <p:spPr>
          <a:xfrm>
            <a:off x="251520" y="2276872"/>
            <a:ext cx="3744416" cy="511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Тихого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38"/>
          <p:cNvSpPr txBox="1">
            <a:spLocks/>
          </p:cNvSpPr>
          <p:nvPr/>
        </p:nvSpPr>
        <p:spPr>
          <a:xfrm>
            <a:off x="251520" y="2910836"/>
            <a:ext cx="3744416" cy="511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Атлантического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39"/>
          <p:cNvSpPr txBox="1">
            <a:spLocks/>
          </p:cNvSpPr>
          <p:nvPr/>
        </p:nvSpPr>
        <p:spPr>
          <a:xfrm>
            <a:off x="251520" y="3544800"/>
            <a:ext cx="3744416" cy="511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Северного Ледовитого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380312" y="6165304"/>
            <a:ext cx="1368152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_k_odnomu_-_zvuk_nepravilnogo_otv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_k_odnomu_-_zvuk_nepravilnogo_otv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S 2"/>
          <p:cNvSpPr/>
          <p:nvPr/>
        </p:nvSpPr>
        <p:spPr>
          <a:xfrm>
            <a:off x="2843808" y="1196752"/>
            <a:ext cx="3168352" cy="792088"/>
          </a:xfrm>
          <a:prstGeom prst="rect">
            <a:avLst/>
          </a:prstGeom>
          <a:solidFill>
            <a:srgbClr val="F4F4EC">
              <a:alpha val="50000"/>
            </a:srgb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/>
              </a:rPr>
              <a:t>Рыба</a:t>
            </a:r>
            <a:endParaRPr lang="ru-RU" sz="2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Заголовок 19"/>
          <p:cNvSpPr txBox="1">
            <a:spLocks/>
          </p:cNvSpPr>
          <p:nvPr/>
        </p:nvSpPr>
        <p:spPr>
          <a:xfrm>
            <a:off x="611560" y="332657"/>
            <a:ext cx="7772400" cy="648071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Какие животные питаются рыбой</a:t>
            </a:r>
            <a:r>
              <a:rPr kumimoji="0" lang="ru-RU" sz="4400" b="0" i="0" u="none" strike="noStrike" kern="120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400" b="0" i="0" u="none" strike="noStrike" kern="120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KAN 3">
            <a:hlinkClick r:id="" action="ppaction://macro?name=MovePos"/>
          </p:cNvPr>
          <p:cNvSpPr/>
          <p:nvPr>
            <p:custDataLst>
              <p:tags r:id="rId1"/>
            </p:custDataLst>
          </p:nvPr>
        </p:nvSpPr>
        <p:spPr>
          <a:xfrm>
            <a:off x="6300192" y="4221088"/>
            <a:ext cx="2520280" cy="1656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175">
            <a:solidFill>
              <a:schemeClr val="tx2"/>
            </a:solidFill>
          </a:ln>
          <a:effectLst>
            <a:prstShdw prst="shdw6" dist="53881" dir="2700003">
              <a:srgbClr val="808080">
                <a:alpha val="50000"/>
              </a:srgbClr>
            </a:prst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KAN 2">
            <a:hlinkClick r:id="" action="ppaction://macro?name=MovePos"/>
          </p:cNvPr>
          <p:cNvSpPr/>
          <p:nvPr>
            <p:custDataLst>
              <p:tags r:id="rId2"/>
            </p:custDataLst>
          </p:nvPr>
        </p:nvSpPr>
        <p:spPr>
          <a:xfrm>
            <a:off x="323528" y="4149080"/>
            <a:ext cx="2376264" cy="1512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3175">
            <a:solidFill>
              <a:schemeClr val="tx2"/>
            </a:solidFill>
          </a:ln>
          <a:effectLst>
            <a:prstShdw prst="shdw6" dist="53881" dir="2700003">
              <a:srgbClr val="808080">
                <a:alpha val="50000"/>
              </a:srgbClr>
            </a:prst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9" name="Picture 6" descr="http://cdn2.arkive.org/media/8E/8E7F48EA-D373-4D5D-B23D-37AC2B430F88/Presentation.Large/Adult-beluga-whale-with-head-above-water.jpg"/>
          <p:cNvPicPr>
            <a:picLocks noChangeAspect="1" noChangeArrowheads="1"/>
          </p:cNvPicPr>
          <p:nvPr/>
        </p:nvPicPr>
        <p:blipFill>
          <a:blip r:embed="rId7" cstate="print"/>
          <a:srcRect l="3489" t="13180" r="6955" b="6094"/>
          <a:stretch>
            <a:fillRect/>
          </a:stretch>
        </p:blipFill>
        <p:spPr bwMode="auto">
          <a:xfrm>
            <a:off x="3203848" y="4365104"/>
            <a:ext cx="2656066" cy="17540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380312" y="6165304"/>
            <a:ext cx="1368152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07863 L 0.0434 -0.35153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77336E-6 L -0.0033 -0.29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06799 L -0.03542 -0.372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1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 называется это</a:t>
            </a:r>
            <a:br>
              <a:rPr kumimoji="0" lang="ru-RU" sz="4400" b="1" i="0" u="none" strike="noStrike" kern="120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природное явление Арктики?</a:t>
            </a:r>
            <a:endParaRPr kumimoji="0" lang="ru-RU" sz="4400" b="1" i="0" u="none" strike="noStrike" kern="120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uh.ru Северное сия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268760"/>
            <a:ext cx="5359295" cy="36724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/>
          <p:cNvSpPr txBox="1"/>
          <p:nvPr/>
        </p:nvSpPr>
        <p:spPr>
          <a:xfrm>
            <a:off x="971600" y="53012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Северное  сияние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522920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Северное  сверкание</a:t>
            </a:r>
            <a:endParaRPr lang="ru-RU" sz="2800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380312" y="6165304"/>
            <a:ext cx="1368152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_k_odnomu_-_zvuk_nepravilnogo_otv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77058E-7 L 0.19288 -0.058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3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Узнай  птицу тупик</a:t>
            </a:r>
            <a:endParaRPr kumimoji="0" lang="ru-RU" sz="4400" b="1" i="0" u="none" strike="noStrike" kern="120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Кайра - Обитатели морей и океанов - Презентации по биологии - 900 детских презентаций - Детские развивающие иг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80728"/>
            <a:ext cx="2448272" cy="34409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9460" name="Picture 4" descr="гагара полярная - фотографии - Фотоальбомы - Атлас определитель птиц."/>
          <p:cNvPicPr>
            <a:picLocks noChangeAspect="1" noChangeArrowheads="1"/>
          </p:cNvPicPr>
          <p:nvPr/>
        </p:nvPicPr>
        <p:blipFill>
          <a:blip r:embed="rId5" cstate="print"/>
          <a:srcRect l="7943" r="10643"/>
          <a:stretch>
            <a:fillRect/>
          </a:stretch>
        </p:blipFill>
        <p:spPr bwMode="auto">
          <a:xfrm>
            <a:off x="323528" y="3573016"/>
            <a:ext cx="2592288" cy="2880320"/>
          </a:xfrm>
          <a:prstGeom prst="rect">
            <a:avLst/>
          </a:prstGeom>
          <a:noFill/>
        </p:spPr>
      </p:pic>
      <p:pic>
        <p:nvPicPr>
          <p:cNvPr id="2" name="Picture 6" descr="http://www.matthias-ossmann.de/15%20Lund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556792"/>
            <a:ext cx="2664296" cy="3730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380312" y="6165304"/>
            <a:ext cx="1368152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_k_odnomu_-_zvuk_nepravilnogo_otv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_k_odnomu_-_zvuk_nepravilnogo_otv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13135c3a0296f6e2acff859334f0cf2337f38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481"/>
  <p:tag name="Y" val="350"/>
  <p:tag name="V" val="4"/>
  <p:tag name="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365"/>
  <p:tag name="Y" val="350"/>
  <p:tag name="V" val="1"/>
  <p:tag name="R" val="Fals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126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Ссылки: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2014-12-12T19:41:20Z</dcterms:created>
  <dcterms:modified xsi:type="dcterms:W3CDTF">2014-12-12T22:07:13Z</dcterms:modified>
</cp:coreProperties>
</file>