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975EE-8A31-459F-BD19-9D8D8D53F2E7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6445E-EEDE-45D1-8A60-35A0D9A2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c2e4e8558275t[1].jpg"/>
          <p:cNvPicPr>
            <a:picLocks noChangeAspect="1"/>
          </p:cNvPicPr>
          <p:nvPr/>
        </p:nvPicPr>
        <p:blipFill>
          <a:blip r:embed="rId2" cstate="print">
            <a:lum bright="-1000" contrast="4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25000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495300" dist="2362200" dir="7200000" algn="ctr" rotWithShape="0">
              <a:schemeClr val="accent3">
                <a:lumMod val="60000"/>
                <a:lumOff val="40000"/>
                <a:alpha val="0"/>
              </a:schemeClr>
            </a:outerShdw>
          </a:effectLst>
        </p:spPr>
      </p:pic>
      <p:sp>
        <p:nvSpPr>
          <p:cNvPr id="20" name="Скругленный прямоугольник 19"/>
          <p:cNvSpPr/>
          <p:nvPr/>
        </p:nvSpPr>
        <p:spPr>
          <a:xfrm>
            <a:off x="179512" y="188640"/>
            <a:ext cx="8784976" cy="6429420"/>
          </a:xfrm>
          <a:prstGeom prst="roundRect">
            <a:avLst/>
          </a:prstGeom>
          <a:gradFill>
            <a:gsLst>
              <a:gs pos="53000">
                <a:srgbClr val="CCCCFF">
                  <a:alpha val="78000"/>
                </a:srgbClr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857356" y="4786322"/>
            <a:ext cx="521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Автор: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Попова Алла Владимировна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учитель начальных классов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МБОУ Гимназии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22" name="Волна 21"/>
          <p:cNvSpPr/>
          <p:nvPr/>
        </p:nvSpPr>
        <p:spPr>
          <a:xfrm>
            <a:off x="179512" y="2348880"/>
            <a:ext cx="8784976" cy="2292286"/>
          </a:xfrm>
          <a:prstGeom prst="wave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70C0"/>
                </a:solidFill>
                <a:latin typeface="Arial Black" pitchFamily="34" charset="0"/>
              </a:rPr>
              <a:t>тренажёр</a:t>
            </a:r>
            <a:endParaRPr lang="ru-RU" sz="66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1052736"/>
            <a:ext cx="91641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Склонение имён существительных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/>
          <p:nvPr/>
        </p:nvSpPr>
        <p:spPr>
          <a:xfrm>
            <a:off x="7740352" y="3284984"/>
            <a:ext cx="1008112" cy="72008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полынь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872 -0.55649 " pathEditMode="relative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фиалка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5434 -0.35695 " pathEditMode="relative" ptsTypes="AA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герань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0.34254 -0.5564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ячмень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41 -0.44097 " pathEditMode="relative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рожь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5" name="Управляющая кнопка: в начало 14">
            <a:hlinkClick r:id="" action="ppaction://hlinkshowjump?jump=firstslide" highlightClick="1"/>
          </p:cNvPr>
          <p:cNvSpPr/>
          <p:nvPr/>
        </p:nvSpPr>
        <p:spPr>
          <a:xfrm>
            <a:off x="7596336" y="4005064"/>
            <a:ext cx="864096" cy="576064"/>
          </a:xfrm>
          <a:prstGeom prst="actionButtonBeginning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854 -0.53542 " pathEditMode="relative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ромашка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0.33073 -0.346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1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василёк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.24028 -0.4407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-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сирень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645024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0.33473 -0.5564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тюльпан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.24809 -0.4513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-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роза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296E-6 L 0.35052 -0.3567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ирис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41 -0.43055 " pathEditMode="relative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георгин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41 -0.43055 " pathEditMode="relative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e4e8558275t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Овал 9"/>
          <p:cNvSpPr/>
          <p:nvPr/>
        </p:nvSpPr>
        <p:spPr>
          <a:xfrm>
            <a:off x="4427984" y="2924944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20072" y="350100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499992" y="42210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ru-RU" sz="4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0" y="3645024"/>
            <a:ext cx="4536504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</a:rPr>
              <a:t>лилия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720080" cy="50405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gerbera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357301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5434 -0.35695 " pathEditMode="relative" ptsTypes="AA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CF3F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66</Words>
  <Application>Microsoft Office PowerPoint</Application>
  <PresentationFormat>Экран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10</cp:revision>
  <dcterms:created xsi:type="dcterms:W3CDTF">2012-01-31T16:13:50Z</dcterms:created>
  <dcterms:modified xsi:type="dcterms:W3CDTF">2014-04-04T08:58:35Z</dcterms:modified>
</cp:coreProperties>
</file>