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5" r:id="rId5"/>
    <p:sldId id="269" r:id="rId6"/>
    <p:sldId id="259" r:id="rId7"/>
    <p:sldId id="260" r:id="rId8"/>
    <p:sldId id="256" r:id="rId9"/>
    <p:sldId id="258" r:id="rId10"/>
    <p:sldId id="261" r:id="rId11"/>
    <p:sldId id="262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B713-5FF0-44AD-8076-F62FA720478B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CB1B-4F54-40ED-A9D1-FC1434A29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centra.ru/blog/128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390595" cy="55657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5513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Нефтяные вышки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ulturologia.ru/files/oleczka/Oil_rig/oil_ri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11810" cy="5434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itya.com.ua/images/mod_catalog_prod/2827/13394414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4495"/>
            <a:ext cx="7572372" cy="649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oys-in-spb.ru/pictures/9486-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57210" cy="5738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obbit.info/media/5/AmericanDuba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71371" cy="6015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igitaljournal.com/img/8/9/9/i/6/6/9/o/Oilrigg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855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s.colta.ru/m/photo/2012/04/13/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04" cy="652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n.academic.ru/pictures/enwiki/79/Oil_platform_in_the_North_Sea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811371" cy="586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b/ba/Gulf_Offshore_Platform.jpg/450px-Gulf_Offshore_Platf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5187"/>
            <a:ext cx="4857784" cy="647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imhonet.ru/element/large/06/4f/064f038c5019a8ee0a50a5bb63f08f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61311" cy="545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rt-saloon.ru/big/item_3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4693546" cy="6048384"/>
          </a:xfrm>
          <a:prstGeom prst="rect">
            <a:avLst/>
          </a:prstGeom>
          <a:noFill/>
        </p:spPr>
      </p:pic>
      <p:pic>
        <p:nvPicPr>
          <p:cNvPr id="16388" name="Picture 4" descr="http://bur-info.ru/img/tools/shne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1981205" cy="372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1.vestifinance.ru/c/56078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rmes-gifts.ru/upload/pic/1_t2dl2xg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3" y="928670"/>
            <a:ext cx="4857757" cy="4286260"/>
          </a:xfrm>
          <a:prstGeom prst="rect">
            <a:avLst/>
          </a:prstGeom>
          <a:noFill/>
        </p:spPr>
      </p:pic>
      <p:pic>
        <p:nvPicPr>
          <p:cNvPr id="1028" name="Picture 4" descr="http://ufablogger.ru/wp-content/uploads/2010/08/IMGP1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4379111" cy="583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t-holding.ru/images/products_popup/filigree610_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286544" cy="618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Olbany</dc:creator>
  <cp:lastModifiedBy>Olbany</cp:lastModifiedBy>
  <cp:revision>5</cp:revision>
  <dcterms:created xsi:type="dcterms:W3CDTF">2014-09-25T09:19:30Z</dcterms:created>
  <dcterms:modified xsi:type="dcterms:W3CDTF">2014-09-27T16:26:26Z</dcterms:modified>
</cp:coreProperties>
</file>