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5" r:id="rId12"/>
    <p:sldId id="264" r:id="rId13"/>
    <p:sldId id="265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оценка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оценка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оценка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Val val="1"/>
        </c:dLbls>
        <c:gapWidth val="75"/>
        <c:axId val="81196160"/>
        <c:axId val="81197696"/>
      </c:barChart>
      <c:catAx>
        <c:axId val="81196160"/>
        <c:scaling>
          <c:orientation val="minMax"/>
        </c:scaling>
        <c:axPos val="b"/>
        <c:majorTickMark val="none"/>
        <c:tickLblPos val="nextTo"/>
        <c:crossAx val="81197696"/>
        <c:crosses val="autoZero"/>
        <c:auto val="1"/>
        <c:lblAlgn val="ctr"/>
        <c:lblOffset val="100"/>
      </c:catAx>
      <c:valAx>
        <c:axId val="81197696"/>
        <c:scaling>
          <c:orientation val="minMax"/>
        </c:scaling>
        <c:axPos val="l"/>
        <c:numFmt formatCode="General" sourceLinked="1"/>
        <c:majorTickMark val="none"/>
        <c:tickLblPos val="nextTo"/>
        <c:crossAx val="81196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B7FAFA-E465-40FB-8ADE-83E1BD95F8E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EB629C-D654-442E-9EFD-E68278E0776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1071546"/>
            <a:ext cx="7786742" cy="297180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Применение метода проектов </a:t>
            </a:r>
            <a:r>
              <a:rPr lang="ru-RU" dirty="0" smtClean="0"/>
              <a:t>в </a:t>
            </a:r>
            <a:r>
              <a:rPr lang="ru-RU" dirty="0" smtClean="0"/>
              <a:t>начальных </a:t>
            </a:r>
            <a:r>
              <a:rPr lang="ru-RU" dirty="0" smtClean="0"/>
              <a:t>классах.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4572008"/>
            <a:ext cx="7854696" cy="175260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Тутнанова</a:t>
            </a:r>
            <a:r>
              <a:rPr lang="ru-RU" sz="2000" dirty="0" smtClean="0"/>
              <a:t> </a:t>
            </a:r>
            <a:r>
              <a:rPr lang="ru-RU" sz="2000" dirty="0" smtClean="0"/>
              <a:t>Светлана  Петровна </a:t>
            </a:r>
            <a:endParaRPr lang="ru-RU" sz="2000" dirty="0" smtClean="0"/>
          </a:p>
          <a:p>
            <a:r>
              <a:rPr lang="ru-RU" sz="2000" dirty="0" smtClean="0"/>
              <a:t>учитель начальных классов</a:t>
            </a:r>
            <a:br>
              <a:rPr lang="ru-RU" sz="2000" dirty="0" smtClean="0"/>
            </a:br>
            <a:r>
              <a:rPr lang="ru-RU" sz="2000" dirty="0" smtClean="0"/>
              <a:t>МБОУ «СОШ №118»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SAM_192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42845" y="1500174"/>
            <a:ext cx="4000528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AM_193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57752" y="1500174"/>
            <a:ext cx="3857652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AM_194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57158" y="1714488"/>
            <a:ext cx="4071966" cy="43116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AM_194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72066" y="714356"/>
            <a:ext cx="3786182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 этап. Презентация</a:t>
            </a:r>
            <a:endParaRPr lang="ru-RU" dirty="0"/>
          </a:p>
        </p:txBody>
      </p:sp>
      <p:pic>
        <p:nvPicPr>
          <p:cNvPr id="4" name="Содержимое 3" descr="SAM_194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85720" y="1571612"/>
            <a:ext cx="4143372" cy="42402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AM_195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43504" y="1357297"/>
            <a:ext cx="3772361" cy="37125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Таблица «Эдварда де </a:t>
            </a:r>
            <a:r>
              <a:rPr lang="ru-RU" sz="4000" dirty="0" err="1" smtClean="0"/>
              <a:t>Боно</a:t>
            </a:r>
            <a:r>
              <a:rPr lang="ru-RU" sz="4000" dirty="0" smtClean="0"/>
              <a:t>»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214422"/>
          <a:ext cx="8715435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35718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«+»понравилось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«-»не понравилось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Интересные</a:t>
                      </a:r>
                      <a:r>
                        <a:rPr lang="ru-RU" sz="1600" baseline="0" dirty="0" smtClean="0"/>
                        <a:t> факты.</a:t>
                      </a:r>
                    </a:p>
                    <a:p>
                      <a:r>
                        <a:rPr lang="ru-RU" sz="1600" baseline="0" dirty="0" smtClean="0"/>
                        <a:t>Что бы еще хотелось узнать по данной теме?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-посещение музея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-уборка рабочего места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r>
                        <a:rPr lang="ru-RU" sz="1600" baseline="0" dirty="0" smtClean="0"/>
                        <a:t> «Красный угол»в избе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-использование ИКТ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-поиск</a:t>
                      </a:r>
                      <a:r>
                        <a:rPr lang="ru-RU" sz="1600" baseline="0" dirty="0" smtClean="0"/>
                        <a:t> информации в книгах библиотеке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-обряды при строительстве избы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-изготовление изделия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-расположение членов семьи во время общей трапезы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-приготовление праздника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-ритуалы «Русской печи»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-проигрывание игры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Хотелось узнать дополнительно:</a:t>
                      </a:r>
                    </a:p>
                    <a:p>
                      <a:r>
                        <a:rPr lang="ru-RU" sz="1600" dirty="0" smtClean="0"/>
                        <a:t>-игрушки и игры крестьянских</a:t>
                      </a:r>
                      <a:r>
                        <a:rPr lang="ru-RU" sz="1600" baseline="0" dirty="0" smtClean="0"/>
                        <a:t> детей?</a:t>
                      </a:r>
                    </a:p>
                    <a:p>
                      <a:r>
                        <a:rPr lang="ru-RU" sz="1600" baseline="0" dirty="0" smtClean="0"/>
                        <a:t>-чем писали дети, какие книги были в школе?</a:t>
                      </a:r>
                    </a:p>
                    <a:p>
                      <a:r>
                        <a:rPr lang="ru-RU" sz="1600" baseline="0" dirty="0" smtClean="0"/>
                        <a:t>-какие прически носили девочки?</a:t>
                      </a:r>
                    </a:p>
                    <a:p>
                      <a:r>
                        <a:rPr lang="ru-RU" sz="1600" baseline="0" dirty="0" smtClean="0"/>
                        <a:t>-играли ли мальчики в футбол?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-подбирать</a:t>
                      </a:r>
                      <a:r>
                        <a:rPr lang="ru-RU" sz="1600" baseline="0" dirty="0" smtClean="0"/>
                        <a:t> костюм   для учителя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Голосование экспертной комиссии</a:t>
            </a:r>
            <a:br>
              <a:rPr lang="ru-RU" sz="4000" dirty="0" smtClean="0"/>
            </a:br>
            <a:r>
              <a:rPr lang="ru-RU" sz="4000" dirty="0" smtClean="0"/>
              <a:t>(2 класс)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учителя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4040188" cy="502182"/>
          </a:xfrm>
        </p:spPr>
        <p:txBody>
          <a:bodyPr/>
          <a:lstStyle/>
          <a:p>
            <a:r>
              <a:rPr lang="ru-RU" dirty="0" smtClean="0"/>
              <a:t>«+»данного проекта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3438" y="1571612"/>
            <a:ext cx="4041775" cy="654843"/>
          </a:xfrm>
        </p:spPr>
        <p:txBody>
          <a:bodyPr/>
          <a:lstStyle/>
          <a:p>
            <a:r>
              <a:rPr lang="ru-RU" dirty="0" smtClean="0"/>
              <a:t>«-»данного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перекликается с другими предметами;</a:t>
            </a:r>
          </a:p>
          <a:p>
            <a:r>
              <a:rPr lang="ru-RU" dirty="0" smtClean="0"/>
              <a:t>цели проекта выполнены;</a:t>
            </a:r>
          </a:p>
          <a:p>
            <a:r>
              <a:rPr lang="ru-RU" dirty="0" smtClean="0"/>
              <a:t>получение новых знаний самостоятельно;</a:t>
            </a:r>
          </a:p>
          <a:p>
            <a:r>
              <a:rPr lang="ru-RU" dirty="0" smtClean="0"/>
              <a:t>интерес детей остался на протяжении всей работы;</a:t>
            </a:r>
          </a:p>
          <a:p>
            <a:r>
              <a:rPr lang="ru-RU" dirty="0" smtClean="0"/>
              <a:t>доброжелательная обстановка.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141817" cy="3845720"/>
          </a:xfrm>
        </p:spPr>
        <p:txBody>
          <a:bodyPr/>
          <a:lstStyle/>
          <a:p>
            <a:r>
              <a:rPr lang="ru-RU" dirty="0" smtClean="0"/>
              <a:t>степень самостоятельности;</a:t>
            </a:r>
          </a:p>
          <a:p>
            <a:r>
              <a:rPr lang="ru-RU" dirty="0" smtClean="0"/>
              <a:t>отбор нужной информации;</a:t>
            </a:r>
          </a:p>
          <a:p>
            <a:r>
              <a:rPr lang="ru-RU" dirty="0" smtClean="0"/>
              <a:t>выбор выступающего;</a:t>
            </a:r>
          </a:p>
          <a:p>
            <a:r>
              <a:rPr lang="ru-RU" dirty="0" smtClean="0"/>
              <a:t>подготовка презентации;</a:t>
            </a:r>
          </a:p>
          <a:p>
            <a:r>
              <a:rPr lang="ru-RU" i="1" dirty="0" smtClean="0"/>
              <a:t>«плохое» настроение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1928802"/>
            <a:ext cx="8286808" cy="261461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Спасибо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ru-RU" sz="6600" dirty="0" smtClean="0"/>
              <a:t>за внимание!!!!</a:t>
            </a:r>
            <a:br>
              <a:rPr lang="ru-RU" sz="66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42910" y="5715016"/>
            <a:ext cx="7854696" cy="7663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Светлана Петровна </a:t>
            </a:r>
            <a:r>
              <a:rPr lang="ru-RU" sz="1800" dirty="0" err="1" smtClean="0"/>
              <a:t>Тутнанова</a:t>
            </a:r>
            <a:r>
              <a:rPr lang="ru-RU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tutnanova@mail.ru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проектов: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Исследовательские;</a:t>
            </a:r>
          </a:p>
          <a:p>
            <a:r>
              <a:rPr lang="ru-RU" dirty="0" smtClean="0"/>
              <a:t>Творческие;</a:t>
            </a:r>
          </a:p>
          <a:p>
            <a:r>
              <a:rPr lang="ru-RU" dirty="0" smtClean="0"/>
              <a:t>Ролевые, игровые;</a:t>
            </a:r>
          </a:p>
          <a:p>
            <a:r>
              <a:rPr lang="ru-RU" dirty="0" err="1" smtClean="0"/>
              <a:t>Ознакомительно-ориентировачные</a:t>
            </a:r>
            <a:r>
              <a:rPr lang="ru-RU" dirty="0" smtClean="0"/>
              <a:t> (информационные);</a:t>
            </a:r>
          </a:p>
          <a:p>
            <a:r>
              <a:rPr lang="ru-RU" dirty="0" smtClean="0"/>
              <a:t>Практико-ориентированные(прикладные).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 признаку «предметно-содержательная область»выделяют: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92869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Монопроекты</a:t>
            </a:r>
            <a:r>
              <a:rPr lang="ru-RU" dirty="0" smtClean="0"/>
              <a:t>;</a:t>
            </a:r>
            <a:endParaRPr lang="ru-RU" b="1" dirty="0" smtClean="0"/>
          </a:p>
          <a:p>
            <a:r>
              <a:rPr lang="ru-RU" dirty="0" err="1" smtClean="0"/>
              <a:t>Межпредметные</a:t>
            </a:r>
            <a:r>
              <a:rPr lang="ru-RU" dirty="0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928934"/>
            <a:ext cx="8301038" cy="571504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 характеру контактов бывают:</a:t>
            </a:r>
            <a:endParaRPr lang="ru-RU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643314"/>
            <a:ext cx="8229600" cy="142876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Школьные;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Региональные;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Международные.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txBody>
          <a:bodyPr>
            <a:normAutofit/>
          </a:bodyPr>
          <a:lstStyle/>
          <a:p>
            <a:r>
              <a:rPr lang="ru-RU" dirty="0" smtClean="0"/>
              <a:t>По количеству участников: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Индивидуальные и групповые;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	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 продолжительности выполнения:</a:t>
            </a:r>
          </a:p>
          <a:p>
            <a:r>
              <a:rPr lang="ru-RU" dirty="0" smtClean="0"/>
              <a:t>Краткосрочные;</a:t>
            </a:r>
          </a:p>
          <a:p>
            <a:r>
              <a:rPr lang="ru-RU" dirty="0" smtClean="0"/>
              <a:t>Средней продолжительности;</a:t>
            </a:r>
          </a:p>
          <a:p>
            <a:r>
              <a:rPr lang="ru-RU" dirty="0" smtClean="0"/>
              <a:t>Долгосрочные.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проекта: Древние корни народного искусства»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42247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Основополагающий вопрос: </a:t>
            </a:r>
          </a:p>
          <a:p>
            <a:pPr>
              <a:buNone/>
            </a:pPr>
            <a:r>
              <a:rPr lang="ru-RU" dirty="0" smtClean="0"/>
              <a:t>«В чем проявилась мудрость устроения жилой среды русской избы?»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Проблемные вопросы:</a:t>
            </a:r>
          </a:p>
          <a:p>
            <a:r>
              <a:rPr lang="ru-RU" dirty="0" smtClean="0"/>
              <a:t>Что в древности обозначало слово «Изба»?</a:t>
            </a:r>
          </a:p>
          <a:p>
            <a:r>
              <a:rPr lang="ru-RU" dirty="0" smtClean="0"/>
              <a:t>Что объединяло все русские избы?</a:t>
            </a:r>
          </a:p>
          <a:p>
            <a:r>
              <a:rPr lang="ru-RU" dirty="0" smtClean="0"/>
              <a:t>Каков интерьер крестьянского дома?</a:t>
            </a:r>
          </a:p>
          <a:p>
            <a:r>
              <a:rPr lang="ru-RU" dirty="0" smtClean="0"/>
              <a:t>Чем интересны конструкции и декор предметов народного быта?</a:t>
            </a:r>
          </a:p>
          <a:p>
            <a:r>
              <a:rPr lang="ru-RU" dirty="0" smtClean="0"/>
              <a:t>Из каких элементов состоит русский народный костюм?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43956" cy="1143000"/>
          </a:xfrm>
        </p:spPr>
        <p:txBody>
          <a:bodyPr>
            <a:noAutofit/>
          </a:bodyPr>
          <a:lstStyle/>
          <a:p>
            <a:r>
              <a:rPr lang="ru-RU" sz="4800" i="1" dirty="0" smtClean="0"/>
              <a:t>Этапы работы над проектом:</a:t>
            </a:r>
            <a:br>
              <a:rPr lang="ru-RU" sz="4800" i="1" dirty="0" smtClean="0"/>
            </a:br>
            <a:r>
              <a:rPr lang="ru-RU" sz="4000" dirty="0" smtClean="0"/>
              <a:t>1 этап. Погружение в проект</a:t>
            </a:r>
            <a:endParaRPr lang="ru-RU" sz="4000" dirty="0"/>
          </a:p>
        </p:txBody>
      </p:sp>
      <p:pic>
        <p:nvPicPr>
          <p:cNvPr id="4" name="Содержимое 3" descr="SAM_190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928662" y="1928803"/>
            <a:ext cx="5643602" cy="38614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72518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2этап. Организация деятельности.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042792" cy="6294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Маршрутный лист</a:t>
            </a:r>
          </a:p>
        </p:txBody>
      </p:sp>
      <p:pic>
        <p:nvPicPr>
          <p:cNvPr id="1026" name="Picture 2" descr="C:\Users\учитель\Desktop\IMG_8106.JPG"/>
          <p:cNvPicPr>
            <a:picLocks noChangeAspect="1" noChangeArrowheads="1"/>
          </p:cNvPicPr>
          <p:nvPr/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 rot="16200000">
            <a:off x="4342463" y="2299871"/>
            <a:ext cx="5679146" cy="3491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401080" cy="1204170"/>
          </a:xfrm>
        </p:spPr>
        <p:txBody>
          <a:bodyPr>
            <a:noAutofit/>
          </a:bodyPr>
          <a:lstStyle/>
          <a:p>
            <a:r>
              <a:rPr lang="ru-RU" sz="4000" dirty="0" smtClean="0"/>
              <a:t>3 этап. Осуществление деятельности </a:t>
            </a:r>
            <a:r>
              <a:rPr lang="ru-RU" sz="4000" i="1" dirty="0" smtClean="0"/>
              <a:t>Сбор информации</a:t>
            </a:r>
            <a:endParaRPr lang="ru-RU" sz="4000" i="1" dirty="0"/>
          </a:p>
        </p:txBody>
      </p:sp>
      <p:pic>
        <p:nvPicPr>
          <p:cNvPr id="4" name="Содержимое 3" descr="SAM_190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 flipH="1">
            <a:off x="642910" y="1991917"/>
            <a:ext cx="2928958" cy="2294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SAM_191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714612" y="4143380"/>
            <a:ext cx="3286148" cy="2571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SAM_193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643570" y="1643050"/>
            <a:ext cx="3143272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Изготовление макета избы:</a:t>
            </a:r>
            <a:endParaRPr lang="ru-RU" dirty="0"/>
          </a:p>
        </p:txBody>
      </p:sp>
      <p:pic>
        <p:nvPicPr>
          <p:cNvPr id="4" name="Содержимое 3" descr="SAM_190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28596" y="1785926"/>
            <a:ext cx="3857619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AM_192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214942" y="1643050"/>
            <a:ext cx="3500462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319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Применение метода проектов в начальных классах.</vt:lpstr>
      <vt:lpstr>Типы проектов:</vt:lpstr>
      <vt:lpstr>По признаку «предметно-содержательная область»выделяют:</vt:lpstr>
      <vt:lpstr>По количеству участников:</vt:lpstr>
      <vt:lpstr>Тема проекта: Древние корни народного искусства»</vt:lpstr>
      <vt:lpstr>Этапы работы над проектом: 1 этап. Погружение в проект</vt:lpstr>
      <vt:lpstr>2этап. Организация деятельности.</vt:lpstr>
      <vt:lpstr>3 этап. Осуществление деятельности Сбор информации</vt:lpstr>
      <vt:lpstr>Изготовление макета избы:</vt:lpstr>
      <vt:lpstr>Слайд 10</vt:lpstr>
      <vt:lpstr>Слайд 11</vt:lpstr>
      <vt:lpstr>4 этап. Презентация</vt:lpstr>
      <vt:lpstr>Таблица «Эдварда де Боно»</vt:lpstr>
      <vt:lpstr>Голосование экспертной комиссии (2 класс)</vt:lpstr>
      <vt:lpstr>Оценка учителя</vt:lpstr>
      <vt:lpstr>Спасибо за внимание!!!!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 проектов по признакам: -число участников проекта -метод,доминирующий в проекте -продолжительность проекта -характер координации проекта -характер контактов -предметно-содержательная область</dc:title>
  <dc:creator>началка</dc:creator>
  <cp:lastModifiedBy>Ларионова Татьяна Николаевна</cp:lastModifiedBy>
  <cp:revision>19</cp:revision>
  <dcterms:created xsi:type="dcterms:W3CDTF">2013-11-01T06:38:27Z</dcterms:created>
  <dcterms:modified xsi:type="dcterms:W3CDTF">2013-11-30T08:18:55Z</dcterms:modified>
</cp:coreProperties>
</file>