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8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4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6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8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7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7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0D8-21BF-4DCE-8C07-C531201EEB4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95D6-3AC2-449B-A65A-DEA26E71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727" y="332205"/>
            <a:ext cx="11261558" cy="2030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«МОЯ МАЛАЯ РОДИНА»</a:t>
            </a:r>
            <a:endParaRPr lang="ru-RU" dirty="0">
              <a:solidFill>
                <a:srgbClr val="FFFF0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193" y="4095209"/>
            <a:ext cx="8767860" cy="138816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4724400"/>
            <a:ext cx="10149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остановимся. Наша прогулка заканчивается. Мы постараемся узнать ещё много нового и интересного о своей малой родине.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88" y="759474"/>
            <a:ext cx="4779908" cy="3183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92" y="99961"/>
            <a:ext cx="3119628" cy="4684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" y="99961"/>
            <a:ext cx="3069508" cy="46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6" y="304800"/>
            <a:ext cx="8822665" cy="530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8379" y="5967663"/>
            <a:ext cx="88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родной город – Москва.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17" y="872038"/>
            <a:ext cx="57340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1916" y="5053263"/>
            <a:ext cx="893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живём в районе Текстильщики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17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96" y="786064"/>
            <a:ext cx="5657850" cy="423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705" y="5470358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на прогулку по нашему району.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41" y="310333"/>
            <a:ext cx="6662318" cy="4438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3284" y="4892842"/>
            <a:ext cx="816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«Рено» - крупнейший производитель легковых автомобилей в России.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7" y="472490"/>
            <a:ext cx="5602849" cy="3425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97" y="472490"/>
            <a:ext cx="5778500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368" y="5117432"/>
            <a:ext cx="968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центр «Москвич». Здесь проводятся концерты, проходят спектакли, работают творческие коллективы.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50" y="177358"/>
            <a:ext cx="6914949" cy="518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389" y="6047874"/>
            <a:ext cx="8005011" cy="67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17125" y="5430651"/>
            <a:ext cx="670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библиотека № 81. Здесь хранится огромное количество интересных книг.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270978"/>
            <a:ext cx="4645682" cy="29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1055370"/>
            <a:ext cx="59055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08" y="664845"/>
            <a:ext cx="5471504" cy="363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090" y="5334000"/>
            <a:ext cx="1134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спорта «Москвич». Число спортивных секций здесь огромно.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1950"/>
            <a:ext cx="5821680" cy="4366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7" y="361950"/>
            <a:ext cx="5913346" cy="4430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5181600"/>
            <a:ext cx="1179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Ледовый дворец. Здесь открыты секции фигурного катания и кёрлинга.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112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ПРОЕКТ «МОЯ МАЛАЯ РОДИНА»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«моЯ МАЛАЯ РОДИНА»</dc:title>
  <dc:creator>Галина</dc:creator>
  <cp:lastModifiedBy>Галина</cp:lastModifiedBy>
  <cp:revision>25</cp:revision>
  <dcterms:created xsi:type="dcterms:W3CDTF">2014-12-06T08:22:32Z</dcterms:created>
  <dcterms:modified xsi:type="dcterms:W3CDTF">2014-12-11T11:31:36Z</dcterms:modified>
</cp:coreProperties>
</file>